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72" r:id="rId5"/>
    <p:sldId id="262" r:id="rId6"/>
    <p:sldId id="1616" r:id="rId7"/>
    <p:sldId id="273" r:id="rId8"/>
    <p:sldId id="274" r:id="rId9"/>
    <p:sldId id="275" r:id="rId10"/>
    <p:sldId id="277" r:id="rId11"/>
    <p:sldId id="278" r:id="rId12"/>
    <p:sldId id="279" r:id="rId13"/>
    <p:sldId id="280" r:id="rId14"/>
    <p:sldId id="276" r:id="rId15"/>
    <p:sldId id="282" r:id="rId16"/>
    <p:sldId id="1617" r:id="rId17"/>
    <p:sldId id="281" r:id="rId18"/>
    <p:sldId id="283" r:id="rId19"/>
    <p:sldId id="286" r:id="rId20"/>
    <p:sldId id="284" r:id="rId21"/>
    <p:sldId id="287" r:id="rId22"/>
    <p:sldId id="288" r:id="rId23"/>
    <p:sldId id="1619" r:id="rId24"/>
    <p:sldId id="1620" r:id="rId25"/>
    <p:sldId id="1621" r:id="rId26"/>
    <p:sldId id="285" r:id="rId27"/>
    <p:sldId id="1611" r:id="rId28"/>
    <p:sldId id="1589" r:id="rId29"/>
    <p:sldId id="1612" r:id="rId30"/>
    <p:sldId id="1623" r:id="rId31"/>
    <p:sldId id="1613" r:id="rId32"/>
    <p:sldId id="1614" r:id="rId33"/>
    <p:sldId id="1615" r:id="rId34"/>
    <p:sldId id="1622"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244"/>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15040-90AE-49D1-84E5-B518700E20CC}" v="1306" dt="2020-03-30T17:21:52.588"/>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5112" autoAdjust="0"/>
  </p:normalViewPr>
  <p:slideViewPr>
    <p:cSldViewPr>
      <p:cViewPr varScale="1">
        <p:scale>
          <a:sx n="79" d="100"/>
          <a:sy n="79" d="100"/>
        </p:scale>
        <p:origin x="9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userId="24d2a3a6-d236-48fb-b981-0d7959ceecd4" providerId="ADAL" clId="{69CB0BE4-8753-4A7C-AD22-D066B16920A8}"/>
    <pc:docChg chg="undo custSel addSld delSld modSld sldOrd">
      <pc:chgData name="Joanna" userId="24d2a3a6-d236-48fb-b981-0d7959ceecd4" providerId="ADAL" clId="{69CB0BE4-8753-4A7C-AD22-D066B16920A8}" dt="2020-03-27T14:28:11.882" v="24003"/>
      <pc:docMkLst>
        <pc:docMk/>
      </pc:docMkLst>
      <pc:sldChg chg="addSp delSp modSp mod modTransition modAnim">
        <pc:chgData name="Joanna" userId="24d2a3a6-d236-48fb-b981-0d7959ceecd4" providerId="ADAL" clId="{69CB0BE4-8753-4A7C-AD22-D066B16920A8}" dt="2020-03-27T14:28:11.882" v="24003"/>
        <pc:sldMkLst>
          <pc:docMk/>
          <pc:sldMk cId="4061990253" sldId="262"/>
        </pc:sldMkLst>
        <pc:spChg chg="mod">
          <ac:chgData name="Joanna" userId="24d2a3a6-d236-48fb-b981-0d7959ceecd4" providerId="ADAL" clId="{69CB0BE4-8753-4A7C-AD22-D066B16920A8}" dt="2020-03-26T10:36:03.286" v="5484" actId="20577"/>
          <ac:spMkLst>
            <pc:docMk/>
            <pc:sldMk cId="4061990253" sldId="262"/>
            <ac:spMk id="3" creationId="{37315FA5-D23A-4E53-9E19-A45B7DE6E9B2}"/>
          </ac:spMkLst>
        </pc:spChg>
        <pc:picChg chg="add del mod">
          <ac:chgData name="Joanna" userId="24d2a3a6-d236-48fb-b981-0d7959ceecd4" providerId="ADAL" clId="{69CB0BE4-8753-4A7C-AD22-D066B16920A8}" dt="2020-03-27T14:28:11.882" v="24003"/>
          <ac:picMkLst>
            <pc:docMk/>
            <pc:sldMk cId="4061990253" sldId="262"/>
            <ac:picMk id="4" creationId="{E1D46276-9E86-4100-9BCB-67419E2AD136}"/>
          </ac:picMkLst>
        </pc:picChg>
      </pc:sldChg>
      <pc:sldChg chg="modSp mod modTransition">
        <pc:chgData name="Joanna" userId="24d2a3a6-d236-48fb-b981-0d7959ceecd4" providerId="ADAL" clId="{69CB0BE4-8753-4A7C-AD22-D066B16920A8}" dt="2020-03-27T14:28:11.882" v="24003"/>
        <pc:sldMkLst>
          <pc:docMk/>
          <pc:sldMk cId="2712933264" sldId="263"/>
        </pc:sldMkLst>
        <pc:spChg chg="mod">
          <ac:chgData name="Joanna" userId="24d2a3a6-d236-48fb-b981-0d7959ceecd4" providerId="ADAL" clId="{69CB0BE4-8753-4A7C-AD22-D066B16920A8}" dt="2020-03-27T14:09:58.954" v="23549" actId="20577"/>
          <ac:spMkLst>
            <pc:docMk/>
            <pc:sldMk cId="2712933264" sldId="263"/>
            <ac:spMk id="3" creationId="{37315FA5-D23A-4E53-9E19-A45B7DE6E9B2}"/>
          </ac:spMkLst>
        </pc:spChg>
      </pc:sldChg>
      <pc:sldChg chg="addSp delSp modSp modTransition modAnim">
        <pc:chgData name="Joanna" userId="24d2a3a6-d236-48fb-b981-0d7959ceecd4" providerId="ADAL" clId="{69CB0BE4-8753-4A7C-AD22-D066B16920A8}" dt="2020-03-27T14:28:11.882" v="24003"/>
        <pc:sldMkLst>
          <pc:docMk/>
          <pc:sldMk cId="4284245350" sldId="272"/>
        </pc:sldMkLst>
        <pc:picChg chg="add del mod">
          <ac:chgData name="Joanna" userId="24d2a3a6-d236-48fb-b981-0d7959ceecd4" providerId="ADAL" clId="{69CB0BE4-8753-4A7C-AD22-D066B16920A8}" dt="2020-03-27T14:28:11.882" v="24003"/>
          <ac:picMkLst>
            <pc:docMk/>
            <pc:sldMk cId="4284245350" sldId="272"/>
            <ac:picMk id="8" creationId="{26A68FC6-765E-4988-A31F-A678F1855F34}"/>
          </ac:picMkLst>
        </pc:picChg>
      </pc:sldChg>
      <pc:sldChg chg="addSp delSp modSp mod modTransition modAnim">
        <pc:chgData name="Joanna" userId="24d2a3a6-d236-48fb-b981-0d7959ceecd4" providerId="ADAL" clId="{69CB0BE4-8753-4A7C-AD22-D066B16920A8}" dt="2020-03-27T14:28:11.882" v="24003"/>
        <pc:sldMkLst>
          <pc:docMk/>
          <pc:sldMk cId="944090592" sldId="273"/>
        </pc:sldMkLst>
        <pc:spChg chg="mod">
          <ac:chgData name="Joanna" userId="24d2a3a6-d236-48fb-b981-0d7959ceecd4" providerId="ADAL" clId="{69CB0BE4-8753-4A7C-AD22-D066B16920A8}" dt="2020-03-26T12:10:51.975" v="7168" actId="20577"/>
          <ac:spMkLst>
            <pc:docMk/>
            <pc:sldMk cId="944090592" sldId="273"/>
            <ac:spMk id="2" creationId="{7E4AB234-D801-4FC2-BB72-FAB9C8B21463}"/>
          </ac:spMkLst>
        </pc:spChg>
        <pc:spChg chg="mod">
          <ac:chgData name="Joanna" userId="24d2a3a6-d236-48fb-b981-0d7959ceecd4" providerId="ADAL" clId="{69CB0BE4-8753-4A7C-AD22-D066B16920A8}" dt="2020-03-27T14:11:06.558" v="23553" actId="207"/>
          <ac:spMkLst>
            <pc:docMk/>
            <pc:sldMk cId="944090592" sldId="273"/>
            <ac:spMk id="3" creationId="{37315FA5-D23A-4E53-9E19-A45B7DE6E9B2}"/>
          </ac:spMkLst>
        </pc:spChg>
        <pc:spChg chg="mod">
          <ac:chgData name="Joanna" userId="24d2a3a6-d236-48fb-b981-0d7959ceecd4" providerId="ADAL" clId="{69CB0BE4-8753-4A7C-AD22-D066B16920A8}" dt="2020-03-26T10:38:10.339" v="5566" actId="207"/>
          <ac:spMkLst>
            <pc:docMk/>
            <pc:sldMk cId="944090592" sldId="273"/>
            <ac:spMk id="6" creationId="{7865E9A0-6519-4C34-A90D-9DC1AB003847}"/>
          </ac:spMkLst>
        </pc:spChg>
        <pc:spChg chg="add mod">
          <ac:chgData name="Joanna" userId="24d2a3a6-d236-48fb-b981-0d7959ceecd4" providerId="ADAL" clId="{69CB0BE4-8753-4A7C-AD22-D066B16920A8}" dt="2020-03-26T10:38:48.979" v="5578" actId="14100"/>
          <ac:spMkLst>
            <pc:docMk/>
            <pc:sldMk cId="944090592" sldId="273"/>
            <ac:spMk id="10" creationId="{79D27506-BDF7-4D16-A67C-93E8CF2594A8}"/>
          </ac:spMkLst>
        </pc:spChg>
        <pc:picChg chg="add del mod">
          <ac:chgData name="Joanna" userId="24d2a3a6-d236-48fb-b981-0d7959ceecd4" providerId="ADAL" clId="{69CB0BE4-8753-4A7C-AD22-D066B16920A8}" dt="2020-03-25T15:13:59.277" v="1951" actId="478"/>
          <ac:picMkLst>
            <pc:docMk/>
            <pc:sldMk cId="944090592" sldId="273"/>
            <ac:picMk id="7" creationId="{C9B0BBD2-7F6C-4CEE-A8D8-7B57125E5D84}"/>
          </ac:picMkLst>
        </pc:picChg>
        <pc:picChg chg="add mod">
          <ac:chgData name="Joanna" userId="24d2a3a6-d236-48fb-b981-0d7959ceecd4" providerId="ADAL" clId="{69CB0BE4-8753-4A7C-AD22-D066B16920A8}" dt="2020-03-26T10:35:05.455" v="5295" actId="1076"/>
          <ac:picMkLst>
            <pc:docMk/>
            <pc:sldMk cId="944090592" sldId="273"/>
            <ac:picMk id="9" creationId="{9F5A2AF4-CCC7-4F2B-B904-1C2C71623777}"/>
          </ac:picMkLst>
        </pc:picChg>
        <pc:picChg chg="add del mod">
          <ac:chgData name="Joanna" userId="24d2a3a6-d236-48fb-b981-0d7959ceecd4" providerId="ADAL" clId="{69CB0BE4-8753-4A7C-AD22-D066B16920A8}" dt="2020-03-27T14:28:11.882" v="24003"/>
          <ac:picMkLst>
            <pc:docMk/>
            <pc:sldMk cId="944090592" sldId="273"/>
            <ac:picMk id="11" creationId="{ABF8D71D-9C79-4A05-BBA9-6C07A4DA5DC0}"/>
          </ac:picMkLst>
        </pc:picChg>
      </pc:sldChg>
      <pc:sldChg chg="addSp delSp modSp mod modTransition modAnim">
        <pc:chgData name="Joanna" userId="24d2a3a6-d236-48fb-b981-0d7959ceecd4" providerId="ADAL" clId="{69CB0BE4-8753-4A7C-AD22-D066B16920A8}" dt="2020-03-27T14:28:11.882" v="24003"/>
        <pc:sldMkLst>
          <pc:docMk/>
          <pc:sldMk cId="201754986" sldId="274"/>
        </pc:sldMkLst>
        <pc:spChg chg="mod">
          <ac:chgData name="Joanna" userId="24d2a3a6-d236-48fb-b981-0d7959ceecd4" providerId="ADAL" clId="{69CB0BE4-8753-4A7C-AD22-D066B16920A8}" dt="2020-03-26T12:10:58.022" v="7171" actId="20577"/>
          <ac:spMkLst>
            <pc:docMk/>
            <pc:sldMk cId="201754986" sldId="274"/>
            <ac:spMk id="2" creationId="{7E4AB234-D801-4FC2-BB72-FAB9C8B21463}"/>
          </ac:spMkLst>
        </pc:spChg>
        <pc:spChg chg="mod">
          <ac:chgData name="Joanna" userId="24d2a3a6-d236-48fb-b981-0d7959ceecd4" providerId="ADAL" clId="{69CB0BE4-8753-4A7C-AD22-D066B16920A8}" dt="2020-03-27T14:10:36.384" v="23550" actId="113"/>
          <ac:spMkLst>
            <pc:docMk/>
            <pc:sldMk cId="201754986" sldId="274"/>
            <ac:spMk id="3" creationId="{37315FA5-D23A-4E53-9E19-A45B7DE6E9B2}"/>
          </ac:spMkLst>
        </pc:spChg>
        <pc:spChg chg="add del mod">
          <ac:chgData name="Joanna" userId="24d2a3a6-d236-48fb-b981-0d7959ceecd4" providerId="ADAL" clId="{69CB0BE4-8753-4A7C-AD22-D066B16920A8}" dt="2020-03-27T14:12:25.154" v="23559" actId="478"/>
          <ac:spMkLst>
            <pc:docMk/>
            <pc:sldMk cId="201754986" sldId="274"/>
            <ac:spMk id="10" creationId="{C04DF00F-FA6E-463A-B8C4-7F2C1EDB297B}"/>
          </ac:spMkLst>
        </pc:spChg>
        <pc:picChg chg="add del mod">
          <ac:chgData name="Joanna" userId="24d2a3a6-d236-48fb-b981-0d7959ceecd4" providerId="ADAL" clId="{69CB0BE4-8753-4A7C-AD22-D066B16920A8}" dt="2020-03-27T14:12:23.327" v="23558" actId="478"/>
          <ac:picMkLst>
            <pc:docMk/>
            <pc:sldMk cId="201754986" sldId="274"/>
            <ac:picMk id="7" creationId="{6FFC5123-0B62-4207-95CA-2B4FE2E48D20}"/>
          </ac:picMkLst>
        </pc:picChg>
        <pc:picChg chg="add del mod">
          <ac:chgData name="Joanna" userId="24d2a3a6-d236-48fb-b981-0d7959ceecd4" providerId="ADAL" clId="{69CB0BE4-8753-4A7C-AD22-D066B16920A8}" dt="2020-03-26T10:42:34.845" v="5585" actId="478"/>
          <ac:picMkLst>
            <pc:docMk/>
            <pc:sldMk cId="201754986" sldId="274"/>
            <ac:picMk id="9" creationId="{641C2B92-2178-4D0A-B465-9621EB63DDD3}"/>
          </ac:picMkLst>
        </pc:picChg>
        <pc:picChg chg="add del mod">
          <ac:chgData name="Joanna" userId="24d2a3a6-d236-48fb-b981-0d7959ceecd4" providerId="ADAL" clId="{69CB0BE4-8753-4A7C-AD22-D066B16920A8}" dt="2020-03-27T14:28:11.882" v="24003"/>
          <ac:picMkLst>
            <pc:docMk/>
            <pc:sldMk cId="201754986" sldId="274"/>
            <ac:picMk id="11" creationId="{B4105D56-D35A-42B0-821D-34E830B115C5}"/>
          </ac:picMkLst>
        </pc:picChg>
      </pc:sldChg>
      <pc:sldChg chg="addSp delSp modSp mod modTransition">
        <pc:chgData name="Joanna" userId="24d2a3a6-d236-48fb-b981-0d7959ceecd4" providerId="ADAL" clId="{69CB0BE4-8753-4A7C-AD22-D066B16920A8}" dt="2020-03-27T14:28:11.882" v="24003"/>
        <pc:sldMkLst>
          <pc:docMk/>
          <pc:sldMk cId="3781302332" sldId="275"/>
        </pc:sldMkLst>
        <pc:spChg chg="mod">
          <ac:chgData name="Joanna" userId="24d2a3a6-d236-48fb-b981-0d7959ceecd4" providerId="ADAL" clId="{69CB0BE4-8753-4A7C-AD22-D066B16920A8}" dt="2020-03-26T12:11:05.725" v="7182" actId="20577"/>
          <ac:spMkLst>
            <pc:docMk/>
            <pc:sldMk cId="3781302332" sldId="275"/>
            <ac:spMk id="2" creationId="{7E4AB234-D801-4FC2-BB72-FAB9C8B21463}"/>
          </ac:spMkLst>
        </pc:spChg>
        <pc:spChg chg="mod">
          <ac:chgData name="Joanna" userId="24d2a3a6-d236-48fb-b981-0d7959ceecd4" providerId="ADAL" clId="{69CB0BE4-8753-4A7C-AD22-D066B16920A8}" dt="2020-03-27T14:10:50.188" v="23551" actId="113"/>
          <ac:spMkLst>
            <pc:docMk/>
            <pc:sldMk cId="3781302332" sldId="275"/>
            <ac:spMk id="3" creationId="{37315FA5-D23A-4E53-9E19-A45B7DE6E9B2}"/>
          </ac:spMkLst>
        </pc:spChg>
        <pc:picChg chg="add mod modCrop">
          <ac:chgData name="Joanna" userId="24d2a3a6-d236-48fb-b981-0d7959ceecd4" providerId="ADAL" clId="{69CB0BE4-8753-4A7C-AD22-D066B16920A8}" dt="2020-03-26T11:54:43.548" v="6900" actId="208"/>
          <ac:picMkLst>
            <pc:docMk/>
            <pc:sldMk cId="3781302332" sldId="275"/>
            <ac:picMk id="4" creationId="{8B866B8D-7756-4211-AD02-965180860B11}"/>
          </ac:picMkLst>
        </pc:picChg>
        <pc:picChg chg="add mod">
          <ac:chgData name="Joanna" userId="24d2a3a6-d236-48fb-b981-0d7959ceecd4" providerId="ADAL" clId="{69CB0BE4-8753-4A7C-AD22-D066B16920A8}" dt="2020-03-26T11:57:38.076" v="6910" actId="208"/>
          <ac:picMkLst>
            <pc:docMk/>
            <pc:sldMk cId="3781302332" sldId="275"/>
            <ac:picMk id="8" creationId="{D2D57E24-FF4D-4120-ABAF-733D2D53705A}"/>
          </ac:picMkLst>
        </pc:picChg>
        <pc:picChg chg="add del mod">
          <ac:chgData name="Joanna" userId="24d2a3a6-d236-48fb-b981-0d7959ceecd4" providerId="ADAL" clId="{69CB0BE4-8753-4A7C-AD22-D066B16920A8}" dt="2020-03-27T14:12:23.134" v="23557" actId="478"/>
          <ac:picMkLst>
            <pc:docMk/>
            <pc:sldMk cId="3781302332" sldId="275"/>
            <ac:picMk id="9" creationId="{3F3B0C8C-F2BA-49B6-A586-664C697E4B7D}"/>
          </ac:picMkLst>
        </pc:picChg>
      </pc:sldChg>
      <pc:sldChg chg="addSp delSp modSp mod modTransition">
        <pc:chgData name="Joanna" userId="24d2a3a6-d236-48fb-b981-0d7959ceecd4" providerId="ADAL" clId="{69CB0BE4-8753-4A7C-AD22-D066B16920A8}" dt="2020-03-27T14:28:11.882" v="24003"/>
        <pc:sldMkLst>
          <pc:docMk/>
          <pc:sldMk cId="1602500401" sldId="276"/>
        </pc:sldMkLst>
        <pc:spChg chg="mod">
          <ac:chgData name="Joanna" userId="24d2a3a6-d236-48fb-b981-0d7959ceecd4" providerId="ADAL" clId="{69CB0BE4-8753-4A7C-AD22-D066B16920A8}" dt="2020-03-26T21:31:36.389" v="11142" actId="20577"/>
          <ac:spMkLst>
            <pc:docMk/>
            <pc:sldMk cId="1602500401" sldId="276"/>
            <ac:spMk id="2" creationId="{7E4AB234-D801-4FC2-BB72-FAB9C8B21463}"/>
          </ac:spMkLst>
        </pc:spChg>
        <pc:spChg chg="del mod">
          <ac:chgData name="Joanna" userId="24d2a3a6-d236-48fb-b981-0d7959ceecd4" providerId="ADAL" clId="{69CB0BE4-8753-4A7C-AD22-D066B16920A8}" dt="2020-03-26T21:19:16.879" v="10581" actId="931"/>
          <ac:spMkLst>
            <pc:docMk/>
            <pc:sldMk cId="1602500401" sldId="276"/>
            <ac:spMk id="3" creationId="{37315FA5-D23A-4E53-9E19-A45B7DE6E9B2}"/>
          </ac:spMkLst>
        </pc:spChg>
        <pc:spChg chg="add del mod">
          <ac:chgData name="Joanna" userId="24d2a3a6-d236-48fb-b981-0d7959ceecd4" providerId="ADAL" clId="{69CB0BE4-8753-4A7C-AD22-D066B16920A8}" dt="2020-03-26T21:20:30.104" v="10635"/>
          <ac:spMkLst>
            <pc:docMk/>
            <pc:sldMk cId="1602500401" sldId="276"/>
            <ac:spMk id="9" creationId="{379374A2-0803-4753-AD1D-522D52A01AC0}"/>
          </ac:spMkLst>
        </pc:spChg>
        <pc:spChg chg="add mod">
          <ac:chgData name="Joanna" userId="24d2a3a6-d236-48fb-b981-0d7959ceecd4" providerId="ADAL" clId="{69CB0BE4-8753-4A7C-AD22-D066B16920A8}" dt="2020-03-26T21:22:56.985" v="10990" actId="12"/>
          <ac:spMkLst>
            <pc:docMk/>
            <pc:sldMk cId="1602500401" sldId="276"/>
            <ac:spMk id="10" creationId="{856B4213-D4C5-460E-95E5-BD87377DCEFD}"/>
          </ac:spMkLst>
        </pc:spChg>
        <pc:picChg chg="mod">
          <ac:chgData name="Joanna" userId="24d2a3a6-d236-48fb-b981-0d7959ceecd4" providerId="ADAL" clId="{69CB0BE4-8753-4A7C-AD22-D066B16920A8}" dt="2020-03-26T21:20:25.471" v="10628" actId="1076"/>
          <ac:picMkLst>
            <pc:docMk/>
            <pc:sldMk cId="1602500401" sldId="276"/>
            <ac:picMk id="5" creationId="{DBFD2560-669F-47E1-8CD7-CB9D101C4405}"/>
          </ac:picMkLst>
        </pc:picChg>
        <pc:picChg chg="add mod modCrop">
          <ac:chgData name="Joanna" userId="24d2a3a6-d236-48fb-b981-0d7959ceecd4" providerId="ADAL" clId="{69CB0BE4-8753-4A7C-AD22-D066B16920A8}" dt="2020-03-26T21:19:45.533" v="10588" actId="14100"/>
          <ac:picMkLst>
            <pc:docMk/>
            <pc:sldMk cId="1602500401" sldId="276"/>
            <ac:picMk id="8" creationId="{8309505D-B502-4566-9999-EFDD38C6EDAB}"/>
          </ac:picMkLst>
        </pc:picChg>
      </pc:sldChg>
      <pc:sldChg chg="addSp delSp modSp add mod modTransition">
        <pc:chgData name="Joanna" userId="24d2a3a6-d236-48fb-b981-0d7959ceecd4" providerId="ADAL" clId="{69CB0BE4-8753-4A7C-AD22-D066B16920A8}" dt="2020-03-27T14:28:11.882" v="24003"/>
        <pc:sldMkLst>
          <pc:docMk/>
          <pc:sldMk cId="920343278" sldId="277"/>
        </pc:sldMkLst>
        <pc:spChg chg="mod">
          <ac:chgData name="Joanna" userId="24d2a3a6-d236-48fb-b981-0d7959ceecd4" providerId="ADAL" clId="{69CB0BE4-8753-4A7C-AD22-D066B16920A8}" dt="2020-03-26T14:12:35.599" v="7319" actId="114"/>
          <ac:spMkLst>
            <pc:docMk/>
            <pc:sldMk cId="920343278" sldId="277"/>
            <ac:spMk id="2" creationId="{7E4AB234-D801-4FC2-BB72-FAB9C8B21463}"/>
          </ac:spMkLst>
        </pc:spChg>
        <pc:spChg chg="mod">
          <ac:chgData name="Joanna" userId="24d2a3a6-d236-48fb-b981-0d7959ceecd4" providerId="ADAL" clId="{69CB0BE4-8753-4A7C-AD22-D066B16920A8}" dt="2020-03-27T13:32:58.731" v="22248" actId="207"/>
          <ac:spMkLst>
            <pc:docMk/>
            <pc:sldMk cId="920343278" sldId="277"/>
            <ac:spMk id="3" creationId="{37315FA5-D23A-4E53-9E19-A45B7DE6E9B2}"/>
          </ac:spMkLst>
        </pc:spChg>
        <pc:spChg chg="add del mod">
          <ac:chgData name="Joanna" userId="24d2a3a6-d236-48fb-b981-0d7959ceecd4" providerId="ADAL" clId="{69CB0BE4-8753-4A7C-AD22-D066B16920A8}" dt="2020-03-26T16:43:02.596" v="7327" actId="478"/>
          <ac:spMkLst>
            <pc:docMk/>
            <pc:sldMk cId="920343278" sldId="277"/>
            <ac:spMk id="8" creationId="{ED569BA2-DD72-4A95-9C5B-95245EEB0B7D}"/>
          </ac:spMkLst>
        </pc:spChg>
        <pc:picChg chg="add mod">
          <ac:chgData name="Joanna" userId="24d2a3a6-d236-48fb-b981-0d7959ceecd4" providerId="ADAL" clId="{69CB0BE4-8753-4A7C-AD22-D066B16920A8}" dt="2020-03-26T16:46:50.789" v="7711" actId="14100"/>
          <ac:picMkLst>
            <pc:docMk/>
            <pc:sldMk cId="920343278" sldId="277"/>
            <ac:picMk id="7" creationId="{74454942-CFB5-45ED-BBD1-CF0F46522ED8}"/>
          </ac:picMkLst>
        </pc:picChg>
        <pc:picChg chg="add mod">
          <ac:chgData name="Joanna" userId="24d2a3a6-d236-48fb-b981-0d7959ceecd4" providerId="ADAL" clId="{69CB0BE4-8753-4A7C-AD22-D066B16920A8}" dt="2020-03-26T16:46:58.082" v="7713" actId="1076"/>
          <ac:picMkLst>
            <pc:docMk/>
            <pc:sldMk cId="920343278" sldId="277"/>
            <ac:picMk id="9" creationId="{394D3B7A-821D-4968-A558-35D43BC5AC77}"/>
          </ac:picMkLst>
        </pc:picChg>
      </pc:sldChg>
      <pc:sldChg chg="addSp delSp modSp add mod modTransition">
        <pc:chgData name="Joanna" userId="24d2a3a6-d236-48fb-b981-0d7959ceecd4" providerId="ADAL" clId="{69CB0BE4-8753-4A7C-AD22-D066B16920A8}" dt="2020-03-27T14:28:11.882" v="24003"/>
        <pc:sldMkLst>
          <pc:docMk/>
          <pc:sldMk cId="2315439960" sldId="278"/>
        </pc:sldMkLst>
        <pc:spChg chg="mod">
          <ac:chgData name="Joanna" userId="24d2a3a6-d236-48fb-b981-0d7959ceecd4" providerId="ADAL" clId="{69CB0BE4-8753-4A7C-AD22-D066B16920A8}" dt="2020-03-26T21:23:22.490" v="11000" actId="20577"/>
          <ac:spMkLst>
            <pc:docMk/>
            <pc:sldMk cId="2315439960" sldId="278"/>
            <ac:spMk id="2" creationId="{7E4AB234-D801-4FC2-BB72-FAB9C8B21463}"/>
          </ac:spMkLst>
        </pc:spChg>
        <pc:spChg chg="mod">
          <ac:chgData name="Joanna" userId="24d2a3a6-d236-48fb-b981-0d7959ceecd4" providerId="ADAL" clId="{69CB0BE4-8753-4A7C-AD22-D066B16920A8}" dt="2020-03-26T17:24:53.562" v="10506" actId="20577"/>
          <ac:spMkLst>
            <pc:docMk/>
            <pc:sldMk cId="2315439960" sldId="278"/>
            <ac:spMk id="3" creationId="{37315FA5-D23A-4E53-9E19-A45B7DE6E9B2}"/>
          </ac:spMkLst>
        </pc:spChg>
        <pc:spChg chg="add del mod">
          <ac:chgData name="Joanna" userId="24d2a3a6-d236-48fb-b981-0d7959ceecd4" providerId="ADAL" clId="{69CB0BE4-8753-4A7C-AD22-D066B16920A8}" dt="2020-03-26T16:47:50.939" v="7717"/>
          <ac:spMkLst>
            <pc:docMk/>
            <pc:sldMk cId="2315439960" sldId="278"/>
            <ac:spMk id="7" creationId="{85FF273D-D9A6-4BC2-B18A-18C0ACF58D41}"/>
          </ac:spMkLst>
        </pc:spChg>
        <pc:spChg chg="add mod">
          <ac:chgData name="Joanna" userId="24d2a3a6-d236-48fb-b981-0d7959ceecd4" providerId="ADAL" clId="{69CB0BE4-8753-4A7C-AD22-D066B16920A8}" dt="2020-03-26T21:23:45.057" v="11053" actId="6549"/>
          <ac:spMkLst>
            <pc:docMk/>
            <pc:sldMk cId="2315439960" sldId="278"/>
            <ac:spMk id="35" creationId="{A99713AB-D5C3-4430-9CB0-E801375A8282}"/>
          </ac:spMkLst>
        </pc:spChg>
        <pc:picChg chg="add mod">
          <ac:chgData name="Joanna" userId="24d2a3a6-d236-48fb-b981-0d7959ceecd4" providerId="ADAL" clId="{69CB0BE4-8753-4A7C-AD22-D066B16920A8}" dt="2020-03-26T16:54:49.289" v="8435" actId="14100"/>
          <ac:picMkLst>
            <pc:docMk/>
            <pc:sldMk cId="2315439960" sldId="278"/>
            <ac:picMk id="4" creationId="{8987AE1E-1067-4704-BD9E-AF887E81F6F2}"/>
          </ac:picMkLst>
        </pc:picChg>
        <pc:inkChg chg="add del">
          <ac:chgData name="Joanna" userId="24d2a3a6-d236-48fb-b981-0d7959ceecd4" providerId="ADAL" clId="{69CB0BE4-8753-4A7C-AD22-D066B16920A8}" dt="2020-03-26T16:47:50.939" v="7717"/>
          <ac:inkMkLst>
            <pc:docMk/>
            <pc:sldMk cId="2315439960" sldId="278"/>
            <ac:inkMk id="8" creationId="{FD53584C-EDD2-47EA-AA21-2F2807A634D3}"/>
          </ac:inkMkLst>
        </pc:inkChg>
        <pc:inkChg chg="add del">
          <ac:chgData name="Joanna" userId="24d2a3a6-d236-48fb-b981-0d7959ceecd4" providerId="ADAL" clId="{69CB0BE4-8753-4A7C-AD22-D066B16920A8}" dt="2020-03-26T16:47:50.939" v="7717"/>
          <ac:inkMkLst>
            <pc:docMk/>
            <pc:sldMk cId="2315439960" sldId="278"/>
            <ac:inkMk id="9" creationId="{EB43CD6E-75B2-4B00-B73E-045CD0888A72}"/>
          </ac:inkMkLst>
        </pc:inkChg>
        <pc:inkChg chg="add del">
          <ac:chgData name="Joanna" userId="24d2a3a6-d236-48fb-b981-0d7959ceecd4" providerId="ADAL" clId="{69CB0BE4-8753-4A7C-AD22-D066B16920A8}" dt="2020-03-26T16:47:50.939" v="7717"/>
          <ac:inkMkLst>
            <pc:docMk/>
            <pc:sldMk cId="2315439960" sldId="278"/>
            <ac:inkMk id="10" creationId="{03F2911D-01E7-493E-812E-57BF80CE6D44}"/>
          </ac:inkMkLst>
        </pc:inkChg>
        <pc:inkChg chg="add del">
          <ac:chgData name="Joanna" userId="24d2a3a6-d236-48fb-b981-0d7959ceecd4" providerId="ADAL" clId="{69CB0BE4-8753-4A7C-AD22-D066B16920A8}" dt="2020-03-26T16:47:50.939" v="7717"/>
          <ac:inkMkLst>
            <pc:docMk/>
            <pc:sldMk cId="2315439960" sldId="278"/>
            <ac:inkMk id="11" creationId="{D6A6EC37-FD93-4A8E-9C49-370923E88350}"/>
          </ac:inkMkLst>
        </pc:inkChg>
        <pc:inkChg chg="add del">
          <ac:chgData name="Joanna" userId="24d2a3a6-d236-48fb-b981-0d7959ceecd4" providerId="ADAL" clId="{69CB0BE4-8753-4A7C-AD22-D066B16920A8}" dt="2020-03-26T16:47:50.939" v="7717"/>
          <ac:inkMkLst>
            <pc:docMk/>
            <pc:sldMk cId="2315439960" sldId="278"/>
            <ac:inkMk id="12" creationId="{9CD1F61F-C732-4F45-BC1A-6E9DD375B395}"/>
          </ac:inkMkLst>
        </pc:inkChg>
        <pc:inkChg chg="add del">
          <ac:chgData name="Joanna" userId="24d2a3a6-d236-48fb-b981-0d7959ceecd4" providerId="ADAL" clId="{69CB0BE4-8753-4A7C-AD22-D066B16920A8}" dt="2020-03-26T16:47:50.939" v="7717"/>
          <ac:inkMkLst>
            <pc:docMk/>
            <pc:sldMk cId="2315439960" sldId="278"/>
            <ac:inkMk id="13" creationId="{FCDDC31B-422F-40F5-BB0B-FBBB6FC5B2FE}"/>
          </ac:inkMkLst>
        </pc:inkChg>
        <pc:inkChg chg="add del">
          <ac:chgData name="Joanna" userId="24d2a3a6-d236-48fb-b981-0d7959ceecd4" providerId="ADAL" clId="{69CB0BE4-8753-4A7C-AD22-D066B16920A8}" dt="2020-03-26T16:47:50.939" v="7717"/>
          <ac:inkMkLst>
            <pc:docMk/>
            <pc:sldMk cId="2315439960" sldId="278"/>
            <ac:inkMk id="14" creationId="{DD77A5A6-058D-41DB-97C7-25354F136279}"/>
          </ac:inkMkLst>
        </pc:inkChg>
        <pc:inkChg chg="add del">
          <ac:chgData name="Joanna" userId="24d2a3a6-d236-48fb-b981-0d7959ceecd4" providerId="ADAL" clId="{69CB0BE4-8753-4A7C-AD22-D066B16920A8}" dt="2020-03-26T16:47:50.939" v="7717"/>
          <ac:inkMkLst>
            <pc:docMk/>
            <pc:sldMk cId="2315439960" sldId="278"/>
            <ac:inkMk id="15" creationId="{109F99D3-27B0-42DE-ACAA-E60DBFB20DDB}"/>
          </ac:inkMkLst>
        </pc:inkChg>
        <pc:inkChg chg="add del">
          <ac:chgData name="Joanna" userId="24d2a3a6-d236-48fb-b981-0d7959ceecd4" providerId="ADAL" clId="{69CB0BE4-8753-4A7C-AD22-D066B16920A8}" dt="2020-03-26T16:47:50.939" v="7717"/>
          <ac:inkMkLst>
            <pc:docMk/>
            <pc:sldMk cId="2315439960" sldId="278"/>
            <ac:inkMk id="16" creationId="{BCBFE1AA-5B00-4329-984B-7DCA5C2652D2}"/>
          </ac:inkMkLst>
        </pc:inkChg>
        <pc:inkChg chg="add del">
          <ac:chgData name="Joanna" userId="24d2a3a6-d236-48fb-b981-0d7959ceecd4" providerId="ADAL" clId="{69CB0BE4-8753-4A7C-AD22-D066B16920A8}" dt="2020-03-26T16:47:50.939" v="7717"/>
          <ac:inkMkLst>
            <pc:docMk/>
            <pc:sldMk cId="2315439960" sldId="278"/>
            <ac:inkMk id="17" creationId="{A32B473A-FE8D-45B7-8FF9-65274229824D}"/>
          </ac:inkMkLst>
        </pc:inkChg>
        <pc:inkChg chg="add del">
          <ac:chgData name="Joanna" userId="24d2a3a6-d236-48fb-b981-0d7959ceecd4" providerId="ADAL" clId="{69CB0BE4-8753-4A7C-AD22-D066B16920A8}" dt="2020-03-26T16:47:50.939" v="7717"/>
          <ac:inkMkLst>
            <pc:docMk/>
            <pc:sldMk cId="2315439960" sldId="278"/>
            <ac:inkMk id="18" creationId="{88FE3837-6A32-4F9F-B85A-5FD6E758B15F}"/>
          </ac:inkMkLst>
        </pc:inkChg>
        <pc:inkChg chg="add del">
          <ac:chgData name="Joanna" userId="24d2a3a6-d236-48fb-b981-0d7959ceecd4" providerId="ADAL" clId="{69CB0BE4-8753-4A7C-AD22-D066B16920A8}" dt="2020-03-26T16:47:50.939" v="7717"/>
          <ac:inkMkLst>
            <pc:docMk/>
            <pc:sldMk cId="2315439960" sldId="278"/>
            <ac:inkMk id="19" creationId="{14E1FAD9-498D-4ACB-B4A7-3F729FBD9ECB}"/>
          </ac:inkMkLst>
        </pc:inkChg>
        <pc:inkChg chg="add del">
          <ac:chgData name="Joanna" userId="24d2a3a6-d236-48fb-b981-0d7959ceecd4" providerId="ADAL" clId="{69CB0BE4-8753-4A7C-AD22-D066B16920A8}" dt="2020-03-26T16:47:50.939" v="7717"/>
          <ac:inkMkLst>
            <pc:docMk/>
            <pc:sldMk cId="2315439960" sldId="278"/>
            <ac:inkMk id="20" creationId="{CB6CF094-D4A9-4C84-AA31-F1EC6192DB14}"/>
          </ac:inkMkLst>
        </pc:inkChg>
        <pc:inkChg chg="add del">
          <ac:chgData name="Joanna" userId="24d2a3a6-d236-48fb-b981-0d7959ceecd4" providerId="ADAL" clId="{69CB0BE4-8753-4A7C-AD22-D066B16920A8}" dt="2020-03-26T16:47:50.939" v="7717"/>
          <ac:inkMkLst>
            <pc:docMk/>
            <pc:sldMk cId="2315439960" sldId="278"/>
            <ac:inkMk id="21" creationId="{A355539D-AD46-4289-ABFF-5E4F4426F214}"/>
          </ac:inkMkLst>
        </pc:inkChg>
        <pc:inkChg chg="add del">
          <ac:chgData name="Joanna" userId="24d2a3a6-d236-48fb-b981-0d7959ceecd4" providerId="ADAL" clId="{69CB0BE4-8753-4A7C-AD22-D066B16920A8}" dt="2020-03-26T16:47:50.939" v="7717"/>
          <ac:inkMkLst>
            <pc:docMk/>
            <pc:sldMk cId="2315439960" sldId="278"/>
            <ac:inkMk id="22" creationId="{1480695E-EF81-409F-BF9C-EA6F7F084F26}"/>
          </ac:inkMkLst>
        </pc:inkChg>
        <pc:inkChg chg="add del">
          <ac:chgData name="Joanna" userId="24d2a3a6-d236-48fb-b981-0d7959ceecd4" providerId="ADAL" clId="{69CB0BE4-8753-4A7C-AD22-D066B16920A8}" dt="2020-03-26T16:47:50.939" v="7717"/>
          <ac:inkMkLst>
            <pc:docMk/>
            <pc:sldMk cId="2315439960" sldId="278"/>
            <ac:inkMk id="23" creationId="{46318ABC-A39A-421A-B83B-CB6FCC44DDAC}"/>
          </ac:inkMkLst>
        </pc:inkChg>
        <pc:inkChg chg="add del">
          <ac:chgData name="Joanna" userId="24d2a3a6-d236-48fb-b981-0d7959ceecd4" providerId="ADAL" clId="{69CB0BE4-8753-4A7C-AD22-D066B16920A8}" dt="2020-03-26T16:47:50.939" v="7717"/>
          <ac:inkMkLst>
            <pc:docMk/>
            <pc:sldMk cId="2315439960" sldId="278"/>
            <ac:inkMk id="24" creationId="{9B005650-C3FB-456A-B0F5-7A9438C367C2}"/>
          </ac:inkMkLst>
        </pc:inkChg>
        <pc:inkChg chg="add del">
          <ac:chgData name="Joanna" userId="24d2a3a6-d236-48fb-b981-0d7959ceecd4" providerId="ADAL" clId="{69CB0BE4-8753-4A7C-AD22-D066B16920A8}" dt="2020-03-26T16:47:50.939" v="7717"/>
          <ac:inkMkLst>
            <pc:docMk/>
            <pc:sldMk cId="2315439960" sldId="278"/>
            <ac:inkMk id="25" creationId="{CDCC3759-A6B7-445C-84E6-631526257B64}"/>
          </ac:inkMkLst>
        </pc:inkChg>
        <pc:inkChg chg="add del">
          <ac:chgData name="Joanna" userId="24d2a3a6-d236-48fb-b981-0d7959ceecd4" providerId="ADAL" clId="{69CB0BE4-8753-4A7C-AD22-D066B16920A8}" dt="2020-03-26T16:47:50.939" v="7717"/>
          <ac:inkMkLst>
            <pc:docMk/>
            <pc:sldMk cId="2315439960" sldId="278"/>
            <ac:inkMk id="26" creationId="{51350DF9-1718-475A-9080-4688C40C1620}"/>
          </ac:inkMkLst>
        </pc:inkChg>
        <pc:inkChg chg="add del">
          <ac:chgData name="Joanna" userId="24d2a3a6-d236-48fb-b981-0d7959ceecd4" providerId="ADAL" clId="{69CB0BE4-8753-4A7C-AD22-D066B16920A8}" dt="2020-03-26T16:47:50.939" v="7717"/>
          <ac:inkMkLst>
            <pc:docMk/>
            <pc:sldMk cId="2315439960" sldId="278"/>
            <ac:inkMk id="27" creationId="{20C6B7F8-2A07-43E1-AC05-9453ADCA41DF}"/>
          </ac:inkMkLst>
        </pc:inkChg>
        <pc:inkChg chg="add del">
          <ac:chgData name="Joanna" userId="24d2a3a6-d236-48fb-b981-0d7959ceecd4" providerId="ADAL" clId="{69CB0BE4-8753-4A7C-AD22-D066B16920A8}" dt="2020-03-26T16:47:50.939" v="7717"/>
          <ac:inkMkLst>
            <pc:docMk/>
            <pc:sldMk cId="2315439960" sldId="278"/>
            <ac:inkMk id="28" creationId="{ECAF1E78-16A6-4E42-80FB-29083C9C7E1A}"/>
          </ac:inkMkLst>
        </pc:inkChg>
        <pc:inkChg chg="add del">
          <ac:chgData name="Joanna" userId="24d2a3a6-d236-48fb-b981-0d7959ceecd4" providerId="ADAL" clId="{69CB0BE4-8753-4A7C-AD22-D066B16920A8}" dt="2020-03-26T16:47:50.939" v="7717"/>
          <ac:inkMkLst>
            <pc:docMk/>
            <pc:sldMk cId="2315439960" sldId="278"/>
            <ac:inkMk id="29" creationId="{FD02FB16-4D01-498E-96F8-6830B3764A5F}"/>
          </ac:inkMkLst>
        </pc:inkChg>
        <pc:inkChg chg="add del">
          <ac:chgData name="Joanna" userId="24d2a3a6-d236-48fb-b981-0d7959ceecd4" providerId="ADAL" clId="{69CB0BE4-8753-4A7C-AD22-D066B16920A8}" dt="2020-03-26T16:47:50.939" v="7717"/>
          <ac:inkMkLst>
            <pc:docMk/>
            <pc:sldMk cId="2315439960" sldId="278"/>
            <ac:inkMk id="30" creationId="{A1D66621-4D58-4E7A-B68A-D149A83702A5}"/>
          </ac:inkMkLst>
        </pc:inkChg>
        <pc:inkChg chg="add del">
          <ac:chgData name="Joanna" userId="24d2a3a6-d236-48fb-b981-0d7959ceecd4" providerId="ADAL" clId="{69CB0BE4-8753-4A7C-AD22-D066B16920A8}" dt="2020-03-26T16:47:50.939" v="7717"/>
          <ac:inkMkLst>
            <pc:docMk/>
            <pc:sldMk cId="2315439960" sldId="278"/>
            <ac:inkMk id="31" creationId="{C63286E5-FF2B-4EFD-926D-4B800BD0D689}"/>
          </ac:inkMkLst>
        </pc:inkChg>
        <pc:inkChg chg="add del">
          <ac:chgData name="Joanna" userId="24d2a3a6-d236-48fb-b981-0d7959ceecd4" providerId="ADAL" clId="{69CB0BE4-8753-4A7C-AD22-D066B16920A8}" dt="2020-03-26T16:47:50.939" v="7717"/>
          <ac:inkMkLst>
            <pc:docMk/>
            <pc:sldMk cId="2315439960" sldId="278"/>
            <ac:inkMk id="32" creationId="{AD5FE6AA-7DBC-40BD-B088-5398F0B0B345}"/>
          </ac:inkMkLst>
        </pc:inkChg>
        <pc:inkChg chg="add del">
          <ac:chgData name="Joanna" userId="24d2a3a6-d236-48fb-b981-0d7959ceecd4" providerId="ADAL" clId="{69CB0BE4-8753-4A7C-AD22-D066B16920A8}" dt="2020-03-26T16:47:50.939" v="7717"/>
          <ac:inkMkLst>
            <pc:docMk/>
            <pc:sldMk cId="2315439960" sldId="278"/>
            <ac:inkMk id="33" creationId="{6A5CC76E-B178-4BF9-BC77-4356A6212BED}"/>
          </ac:inkMkLst>
        </pc:inkChg>
        <pc:inkChg chg="add del">
          <ac:chgData name="Joanna" userId="24d2a3a6-d236-48fb-b981-0d7959ceecd4" providerId="ADAL" clId="{69CB0BE4-8753-4A7C-AD22-D066B16920A8}" dt="2020-03-26T16:47:50.939" v="7717"/>
          <ac:inkMkLst>
            <pc:docMk/>
            <pc:sldMk cId="2315439960" sldId="278"/>
            <ac:inkMk id="34" creationId="{9CA1F865-A1BA-46E9-AF1D-96090387DAD4}"/>
          </ac:inkMkLst>
        </pc:inkChg>
      </pc:sldChg>
      <pc:sldChg chg="addSp modSp add mod modTransition">
        <pc:chgData name="Joanna" userId="24d2a3a6-d236-48fb-b981-0d7959ceecd4" providerId="ADAL" clId="{69CB0BE4-8753-4A7C-AD22-D066B16920A8}" dt="2020-03-27T14:28:11.882" v="24003"/>
        <pc:sldMkLst>
          <pc:docMk/>
          <pc:sldMk cId="1838249241" sldId="279"/>
        </pc:sldMkLst>
        <pc:spChg chg="mod">
          <ac:chgData name="Joanna" userId="24d2a3a6-d236-48fb-b981-0d7959ceecd4" providerId="ADAL" clId="{69CB0BE4-8753-4A7C-AD22-D066B16920A8}" dt="2020-03-26T21:31:13.782" v="11120" actId="20577"/>
          <ac:spMkLst>
            <pc:docMk/>
            <pc:sldMk cId="1838249241" sldId="279"/>
            <ac:spMk id="2" creationId="{7E4AB234-D801-4FC2-BB72-FAB9C8B21463}"/>
          </ac:spMkLst>
        </pc:spChg>
        <pc:spChg chg="mod">
          <ac:chgData name="Joanna" userId="24d2a3a6-d236-48fb-b981-0d7959ceecd4" providerId="ADAL" clId="{69CB0BE4-8753-4A7C-AD22-D066B16920A8}" dt="2020-03-26T17:13:35.008" v="9623" actId="20577"/>
          <ac:spMkLst>
            <pc:docMk/>
            <pc:sldMk cId="1838249241" sldId="279"/>
            <ac:spMk id="3" creationId="{37315FA5-D23A-4E53-9E19-A45B7DE6E9B2}"/>
          </ac:spMkLst>
        </pc:spChg>
        <pc:picChg chg="add mod">
          <ac:chgData name="Joanna" userId="24d2a3a6-d236-48fb-b981-0d7959ceecd4" providerId="ADAL" clId="{69CB0BE4-8753-4A7C-AD22-D066B16920A8}" dt="2020-03-26T17:13:51.204" v="9625" actId="1076"/>
          <ac:picMkLst>
            <pc:docMk/>
            <pc:sldMk cId="1838249241" sldId="279"/>
            <ac:picMk id="7" creationId="{E299E8F7-1A72-4B2C-B29A-68765E089C32}"/>
          </ac:picMkLst>
        </pc:picChg>
      </pc:sldChg>
      <pc:sldChg chg="addSp modSp add mod modTransition">
        <pc:chgData name="Joanna" userId="24d2a3a6-d236-48fb-b981-0d7959ceecd4" providerId="ADAL" clId="{69CB0BE4-8753-4A7C-AD22-D066B16920A8}" dt="2020-03-27T14:28:11.882" v="24003"/>
        <pc:sldMkLst>
          <pc:docMk/>
          <pc:sldMk cId="93022901" sldId="280"/>
        </pc:sldMkLst>
        <pc:spChg chg="mod">
          <ac:chgData name="Joanna" userId="24d2a3a6-d236-48fb-b981-0d7959ceecd4" providerId="ADAL" clId="{69CB0BE4-8753-4A7C-AD22-D066B16920A8}" dt="2020-03-26T21:31:26.710" v="11132" actId="20577"/>
          <ac:spMkLst>
            <pc:docMk/>
            <pc:sldMk cId="93022901" sldId="280"/>
            <ac:spMk id="2" creationId="{7E4AB234-D801-4FC2-BB72-FAB9C8B21463}"/>
          </ac:spMkLst>
        </pc:spChg>
        <pc:spChg chg="mod">
          <ac:chgData name="Joanna" userId="24d2a3a6-d236-48fb-b981-0d7959ceecd4" providerId="ADAL" clId="{69CB0BE4-8753-4A7C-AD22-D066B16920A8}" dt="2020-03-26T21:46:04.248" v="12498" actId="207"/>
          <ac:spMkLst>
            <pc:docMk/>
            <pc:sldMk cId="93022901" sldId="280"/>
            <ac:spMk id="3" creationId="{37315FA5-D23A-4E53-9E19-A45B7DE6E9B2}"/>
          </ac:spMkLst>
        </pc:spChg>
        <pc:picChg chg="add mod">
          <ac:chgData name="Joanna" userId="24d2a3a6-d236-48fb-b981-0d7959ceecd4" providerId="ADAL" clId="{69CB0BE4-8753-4A7C-AD22-D066B16920A8}" dt="2020-03-26T17:23:33.608" v="10433" actId="1076"/>
          <ac:picMkLst>
            <pc:docMk/>
            <pc:sldMk cId="93022901" sldId="280"/>
            <ac:picMk id="4" creationId="{3E836A9C-E5F7-4E7C-BB2E-DB9E95C42E0B}"/>
          </ac:picMkLst>
        </pc:picChg>
        <pc:picChg chg="add mod">
          <ac:chgData name="Joanna" userId="24d2a3a6-d236-48fb-b981-0d7959ceecd4" providerId="ADAL" clId="{69CB0BE4-8753-4A7C-AD22-D066B16920A8}" dt="2020-03-26T17:23:24.410" v="10431" actId="1076"/>
          <ac:picMkLst>
            <pc:docMk/>
            <pc:sldMk cId="93022901" sldId="280"/>
            <ac:picMk id="7" creationId="{64785CDF-8061-42FA-BF90-A21AB7332CC6}"/>
          </ac:picMkLst>
        </pc:picChg>
      </pc:sldChg>
      <pc:sldChg chg="addSp modSp add mod modTransition">
        <pc:chgData name="Joanna" userId="24d2a3a6-d236-48fb-b981-0d7959ceecd4" providerId="ADAL" clId="{69CB0BE4-8753-4A7C-AD22-D066B16920A8}" dt="2020-03-27T14:28:11.882" v="24003"/>
        <pc:sldMkLst>
          <pc:docMk/>
          <pc:sldMk cId="170253465" sldId="281"/>
        </pc:sldMkLst>
        <pc:spChg chg="mod">
          <ac:chgData name="Joanna" userId="24d2a3a6-d236-48fb-b981-0d7959ceecd4" providerId="ADAL" clId="{69CB0BE4-8753-4A7C-AD22-D066B16920A8}" dt="2020-03-26T21:48:24.890" v="12540" actId="114"/>
          <ac:spMkLst>
            <pc:docMk/>
            <pc:sldMk cId="170253465" sldId="281"/>
            <ac:spMk id="2" creationId="{7E4AB234-D801-4FC2-BB72-FAB9C8B21463}"/>
          </ac:spMkLst>
        </pc:spChg>
        <pc:spChg chg="mod">
          <ac:chgData name="Joanna" userId="24d2a3a6-d236-48fb-b981-0d7959ceecd4" providerId="ADAL" clId="{69CB0BE4-8753-4A7C-AD22-D066B16920A8}" dt="2020-03-26T22:02:02.444" v="13492" actId="114"/>
          <ac:spMkLst>
            <pc:docMk/>
            <pc:sldMk cId="170253465" sldId="281"/>
            <ac:spMk id="3" creationId="{37315FA5-D23A-4E53-9E19-A45B7DE6E9B2}"/>
          </ac:spMkLst>
        </pc:spChg>
        <pc:picChg chg="add mod">
          <ac:chgData name="Joanna" userId="24d2a3a6-d236-48fb-b981-0d7959ceecd4" providerId="ADAL" clId="{69CB0BE4-8753-4A7C-AD22-D066B16920A8}" dt="2020-03-26T21:52:39.561" v="12823" actId="14100"/>
          <ac:picMkLst>
            <pc:docMk/>
            <pc:sldMk cId="170253465" sldId="281"/>
            <ac:picMk id="7" creationId="{DC27527F-9472-4BB8-921C-8CDC1384C1BB}"/>
          </ac:picMkLst>
        </pc:picChg>
      </pc:sldChg>
      <pc:sldChg chg="addSp modSp add mod modTransition">
        <pc:chgData name="Joanna" userId="24d2a3a6-d236-48fb-b981-0d7959ceecd4" providerId="ADAL" clId="{69CB0BE4-8753-4A7C-AD22-D066B16920A8}" dt="2020-03-27T14:28:11.882" v="24003"/>
        <pc:sldMkLst>
          <pc:docMk/>
          <pc:sldMk cId="3728412032" sldId="282"/>
        </pc:sldMkLst>
        <pc:spChg chg="mod">
          <ac:chgData name="Joanna" userId="24d2a3a6-d236-48fb-b981-0d7959ceecd4" providerId="ADAL" clId="{69CB0BE4-8753-4A7C-AD22-D066B16920A8}" dt="2020-03-26T21:32:33.550" v="11196" actId="20577"/>
          <ac:spMkLst>
            <pc:docMk/>
            <pc:sldMk cId="3728412032" sldId="282"/>
            <ac:spMk id="2" creationId="{7E4AB234-D801-4FC2-BB72-FAB9C8B21463}"/>
          </ac:spMkLst>
        </pc:spChg>
        <pc:spChg chg="mod">
          <ac:chgData name="Joanna" userId="24d2a3a6-d236-48fb-b981-0d7959ceecd4" providerId="ADAL" clId="{69CB0BE4-8753-4A7C-AD22-D066B16920A8}" dt="2020-03-26T21:46:24.957" v="12500" actId="207"/>
          <ac:spMkLst>
            <pc:docMk/>
            <pc:sldMk cId="3728412032" sldId="282"/>
            <ac:spMk id="3" creationId="{37315FA5-D23A-4E53-9E19-A45B7DE6E9B2}"/>
          </ac:spMkLst>
        </pc:spChg>
        <pc:graphicFrameChg chg="add mod modGraphic">
          <ac:chgData name="Joanna" userId="24d2a3a6-d236-48fb-b981-0d7959ceecd4" providerId="ADAL" clId="{69CB0BE4-8753-4A7C-AD22-D066B16920A8}" dt="2020-03-27T14:24:25.497" v="24001" actId="1076"/>
          <ac:graphicFrameMkLst>
            <pc:docMk/>
            <pc:sldMk cId="3728412032" sldId="282"/>
            <ac:graphicFrameMk id="7" creationId="{D5BFA5D6-72C2-477D-8868-D953AEDBE4B7}"/>
          </ac:graphicFrameMkLst>
        </pc:graphicFrameChg>
        <pc:picChg chg="add mod">
          <ac:chgData name="Joanna" userId="24d2a3a6-d236-48fb-b981-0d7959ceecd4" providerId="ADAL" clId="{69CB0BE4-8753-4A7C-AD22-D066B16920A8}" dt="2020-03-27T14:23:45.747" v="23992" actId="1076"/>
          <ac:picMkLst>
            <pc:docMk/>
            <pc:sldMk cId="3728412032" sldId="282"/>
            <ac:picMk id="8" creationId="{A3A2495D-D0B8-489A-A82A-0FDFE4678006}"/>
          </ac:picMkLst>
        </pc:picChg>
      </pc:sldChg>
      <pc:sldChg chg="modSp add mod modTransition">
        <pc:chgData name="Joanna" userId="24d2a3a6-d236-48fb-b981-0d7959ceecd4" providerId="ADAL" clId="{69CB0BE4-8753-4A7C-AD22-D066B16920A8}" dt="2020-03-27T14:28:11.882" v="24003"/>
        <pc:sldMkLst>
          <pc:docMk/>
          <pc:sldMk cId="1632811825" sldId="283"/>
        </pc:sldMkLst>
        <pc:spChg chg="mod">
          <ac:chgData name="Joanna" userId="24d2a3a6-d236-48fb-b981-0d7959ceecd4" providerId="ADAL" clId="{69CB0BE4-8753-4A7C-AD22-D066B16920A8}" dt="2020-03-27T11:46:57.369" v="13592" actId="20577"/>
          <ac:spMkLst>
            <pc:docMk/>
            <pc:sldMk cId="1632811825" sldId="283"/>
            <ac:spMk id="2" creationId="{7E4AB234-D801-4FC2-BB72-FAB9C8B21463}"/>
          </ac:spMkLst>
        </pc:spChg>
        <pc:spChg chg="mod">
          <ac:chgData name="Joanna" userId="24d2a3a6-d236-48fb-b981-0d7959ceecd4" providerId="ADAL" clId="{69CB0BE4-8753-4A7C-AD22-D066B16920A8}" dt="2020-03-27T14:17:49.169" v="23845" actId="113"/>
          <ac:spMkLst>
            <pc:docMk/>
            <pc:sldMk cId="1632811825" sldId="283"/>
            <ac:spMk id="3" creationId="{37315FA5-D23A-4E53-9E19-A45B7DE6E9B2}"/>
          </ac:spMkLst>
        </pc:spChg>
      </pc:sldChg>
      <pc:sldChg chg="modSp add mod modTransition">
        <pc:chgData name="Joanna" userId="24d2a3a6-d236-48fb-b981-0d7959ceecd4" providerId="ADAL" clId="{69CB0BE4-8753-4A7C-AD22-D066B16920A8}" dt="2020-03-27T14:28:11.882" v="24003"/>
        <pc:sldMkLst>
          <pc:docMk/>
          <pc:sldMk cId="4180970896" sldId="284"/>
        </pc:sldMkLst>
        <pc:spChg chg="mod">
          <ac:chgData name="Joanna" userId="24d2a3a6-d236-48fb-b981-0d7959ceecd4" providerId="ADAL" clId="{69CB0BE4-8753-4A7C-AD22-D066B16920A8}" dt="2020-03-27T12:31:54.542" v="17567" actId="20577"/>
          <ac:spMkLst>
            <pc:docMk/>
            <pc:sldMk cId="4180970896" sldId="284"/>
            <ac:spMk id="2" creationId="{7E4AB234-D801-4FC2-BB72-FAB9C8B21463}"/>
          </ac:spMkLst>
        </pc:spChg>
        <pc:spChg chg="mod">
          <ac:chgData name="Joanna" userId="24d2a3a6-d236-48fb-b981-0d7959ceecd4" providerId="ADAL" clId="{69CB0BE4-8753-4A7C-AD22-D066B16920A8}" dt="2020-03-27T13:34:07.506" v="22261" actId="20577"/>
          <ac:spMkLst>
            <pc:docMk/>
            <pc:sldMk cId="4180970896" sldId="284"/>
            <ac:spMk id="3" creationId="{37315FA5-D23A-4E53-9E19-A45B7DE6E9B2}"/>
          </ac:spMkLst>
        </pc:spChg>
      </pc:sldChg>
      <pc:sldChg chg="modSp add mod modTransition">
        <pc:chgData name="Joanna" userId="24d2a3a6-d236-48fb-b981-0d7959ceecd4" providerId="ADAL" clId="{69CB0BE4-8753-4A7C-AD22-D066B16920A8}" dt="2020-03-27T14:28:11.882" v="24003"/>
        <pc:sldMkLst>
          <pc:docMk/>
          <pc:sldMk cId="4140094873" sldId="285"/>
        </pc:sldMkLst>
        <pc:spChg chg="mod">
          <ac:chgData name="Joanna" userId="24d2a3a6-d236-48fb-b981-0d7959ceecd4" providerId="ADAL" clId="{69CB0BE4-8753-4A7C-AD22-D066B16920A8}" dt="2020-03-27T13:31:50.030" v="22244" actId="20577"/>
          <ac:spMkLst>
            <pc:docMk/>
            <pc:sldMk cId="4140094873" sldId="285"/>
            <ac:spMk id="2" creationId="{7E4AB234-D801-4FC2-BB72-FAB9C8B21463}"/>
          </ac:spMkLst>
        </pc:spChg>
        <pc:spChg chg="mod">
          <ac:chgData name="Joanna" userId="24d2a3a6-d236-48fb-b981-0d7959ceecd4" providerId="ADAL" clId="{69CB0BE4-8753-4A7C-AD22-D066B16920A8}" dt="2020-03-27T13:32:05.801" v="22246" actId="113"/>
          <ac:spMkLst>
            <pc:docMk/>
            <pc:sldMk cId="4140094873" sldId="285"/>
            <ac:spMk id="3" creationId="{37315FA5-D23A-4E53-9E19-A45B7DE6E9B2}"/>
          </ac:spMkLst>
        </pc:spChg>
      </pc:sldChg>
      <pc:sldChg chg="modSp add mod modTransition">
        <pc:chgData name="Joanna" userId="24d2a3a6-d236-48fb-b981-0d7959ceecd4" providerId="ADAL" clId="{69CB0BE4-8753-4A7C-AD22-D066B16920A8}" dt="2020-03-27T14:28:11.882" v="24003"/>
        <pc:sldMkLst>
          <pc:docMk/>
          <pc:sldMk cId="1781359336" sldId="286"/>
        </pc:sldMkLst>
        <pc:spChg chg="mod">
          <ac:chgData name="Joanna" userId="24d2a3a6-d236-48fb-b981-0d7959ceecd4" providerId="ADAL" clId="{69CB0BE4-8753-4A7C-AD22-D066B16920A8}" dt="2020-03-27T12:14:27.110" v="15596" actId="20577"/>
          <ac:spMkLst>
            <pc:docMk/>
            <pc:sldMk cId="1781359336" sldId="286"/>
            <ac:spMk id="2" creationId="{7E4AB234-D801-4FC2-BB72-FAB9C8B21463}"/>
          </ac:spMkLst>
        </pc:spChg>
        <pc:spChg chg="mod">
          <ac:chgData name="Joanna" userId="24d2a3a6-d236-48fb-b981-0d7959ceecd4" providerId="ADAL" clId="{69CB0BE4-8753-4A7C-AD22-D066B16920A8}" dt="2020-03-27T14:17:44.631" v="23844" actId="113"/>
          <ac:spMkLst>
            <pc:docMk/>
            <pc:sldMk cId="1781359336" sldId="286"/>
            <ac:spMk id="3" creationId="{37315FA5-D23A-4E53-9E19-A45B7DE6E9B2}"/>
          </ac:spMkLst>
        </pc:spChg>
      </pc:sldChg>
      <pc:sldChg chg="modSp add mod modTransition">
        <pc:chgData name="Joanna" userId="24d2a3a6-d236-48fb-b981-0d7959ceecd4" providerId="ADAL" clId="{69CB0BE4-8753-4A7C-AD22-D066B16920A8}" dt="2020-03-27T14:28:11.882" v="24003"/>
        <pc:sldMkLst>
          <pc:docMk/>
          <pc:sldMk cId="3973319145" sldId="287"/>
        </pc:sldMkLst>
        <pc:spChg chg="mod">
          <ac:chgData name="Joanna" userId="24d2a3a6-d236-48fb-b981-0d7959ceecd4" providerId="ADAL" clId="{69CB0BE4-8753-4A7C-AD22-D066B16920A8}" dt="2020-03-27T12:41:59.105" v="18909" actId="20577"/>
          <ac:spMkLst>
            <pc:docMk/>
            <pc:sldMk cId="3973319145" sldId="287"/>
            <ac:spMk id="2" creationId="{7E4AB234-D801-4FC2-BB72-FAB9C8B21463}"/>
          </ac:spMkLst>
        </pc:spChg>
        <pc:spChg chg="mod">
          <ac:chgData name="Joanna" userId="24d2a3a6-d236-48fb-b981-0d7959ceecd4" providerId="ADAL" clId="{69CB0BE4-8753-4A7C-AD22-D066B16920A8}" dt="2020-03-27T13:34:51.289" v="22265" actId="403"/>
          <ac:spMkLst>
            <pc:docMk/>
            <pc:sldMk cId="3973319145" sldId="287"/>
            <ac:spMk id="3" creationId="{37315FA5-D23A-4E53-9E19-A45B7DE6E9B2}"/>
          </ac:spMkLst>
        </pc:spChg>
      </pc:sldChg>
      <pc:sldChg chg="modSp add mod ord modTransition">
        <pc:chgData name="Joanna" userId="24d2a3a6-d236-48fb-b981-0d7959ceecd4" providerId="ADAL" clId="{69CB0BE4-8753-4A7C-AD22-D066B16920A8}" dt="2020-03-27T14:28:11.882" v="24003"/>
        <pc:sldMkLst>
          <pc:docMk/>
          <pc:sldMk cId="2423453430" sldId="288"/>
        </pc:sldMkLst>
        <pc:spChg chg="mod">
          <ac:chgData name="Joanna" userId="24d2a3a6-d236-48fb-b981-0d7959ceecd4" providerId="ADAL" clId="{69CB0BE4-8753-4A7C-AD22-D066B16920A8}" dt="2020-03-27T13:12:02.186" v="19376" actId="27636"/>
          <ac:spMkLst>
            <pc:docMk/>
            <pc:sldMk cId="2423453430" sldId="288"/>
            <ac:spMk id="2" creationId="{7E4AB234-D801-4FC2-BB72-FAB9C8B21463}"/>
          </ac:spMkLst>
        </pc:spChg>
        <pc:spChg chg="mod">
          <ac:chgData name="Joanna" userId="24d2a3a6-d236-48fb-b981-0d7959ceecd4" providerId="ADAL" clId="{69CB0BE4-8753-4A7C-AD22-D066B16920A8}" dt="2020-03-27T13:15:22.516" v="19886" actId="207"/>
          <ac:spMkLst>
            <pc:docMk/>
            <pc:sldMk cId="2423453430" sldId="288"/>
            <ac:spMk id="3" creationId="{37315FA5-D23A-4E53-9E19-A45B7DE6E9B2}"/>
          </ac:spMkLst>
        </pc:spChg>
      </pc:sldChg>
      <pc:sldChg chg="modSp add mod modTransition">
        <pc:chgData name="Joanna" userId="24d2a3a6-d236-48fb-b981-0d7959ceecd4" providerId="ADAL" clId="{69CB0BE4-8753-4A7C-AD22-D066B16920A8}" dt="2020-03-27T14:28:11.882" v="24003"/>
        <pc:sldMkLst>
          <pc:docMk/>
          <pc:sldMk cId="1086237404" sldId="1588"/>
        </pc:sldMkLst>
        <pc:spChg chg="mod">
          <ac:chgData name="Joanna" userId="24d2a3a6-d236-48fb-b981-0d7959ceecd4" providerId="ADAL" clId="{69CB0BE4-8753-4A7C-AD22-D066B16920A8}" dt="2020-03-27T13:13:57.341" v="19697" actId="20577"/>
          <ac:spMkLst>
            <pc:docMk/>
            <pc:sldMk cId="1086237404" sldId="1588"/>
            <ac:spMk id="2" creationId="{7E4AB234-D801-4FC2-BB72-FAB9C8B21463}"/>
          </ac:spMkLst>
        </pc:spChg>
        <pc:graphicFrameChg chg="mod">
          <ac:chgData name="Joanna" userId="24d2a3a6-d236-48fb-b981-0d7959ceecd4" providerId="ADAL" clId="{69CB0BE4-8753-4A7C-AD22-D066B16920A8}" dt="2020-03-27T13:20:54.035" v="20713" actId="20577"/>
          <ac:graphicFrameMkLst>
            <pc:docMk/>
            <pc:sldMk cId="1086237404" sldId="1588"/>
            <ac:graphicFrameMk id="4" creationId="{2A192312-CA0A-45A0-B910-9E5013685364}"/>
          </ac:graphicFrameMkLst>
        </pc:graphicFrameChg>
      </pc:sldChg>
      <pc:sldChg chg="modSp add mod modTransition">
        <pc:chgData name="Joanna" userId="24d2a3a6-d236-48fb-b981-0d7959ceecd4" providerId="ADAL" clId="{69CB0BE4-8753-4A7C-AD22-D066B16920A8}" dt="2020-03-27T14:28:11.882" v="24003"/>
        <pc:sldMkLst>
          <pc:docMk/>
          <pc:sldMk cId="1410259093" sldId="1589"/>
        </pc:sldMkLst>
        <pc:spChg chg="mod">
          <ac:chgData name="Joanna" userId="24d2a3a6-d236-48fb-b981-0d7959ceecd4" providerId="ADAL" clId="{69CB0BE4-8753-4A7C-AD22-D066B16920A8}" dt="2020-03-27T13:52:34.805" v="22735" actId="20577"/>
          <ac:spMkLst>
            <pc:docMk/>
            <pc:sldMk cId="1410259093" sldId="1589"/>
            <ac:spMk id="2" creationId="{7E4AB234-D801-4FC2-BB72-FAB9C8B21463}"/>
          </ac:spMkLst>
        </pc:spChg>
        <pc:spChg chg="mod">
          <ac:chgData name="Joanna" userId="24d2a3a6-d236-48fb-b981-0d7959ceecd4" providerId="ADAL" clId="{69CB0BE4-8753-4A7C-AD22-D066B16920A8}" dt="2020-03-27T13:55:38.112" v="23221" actId="113"/>
          <ac:spMkLst>
            <pc:docMk/>
            <pc:sldMk cId="1410259093" sldId="1589"/>
            <ac:spMk id="3" creationId="{37315FA5-D23A-4E53-9E19-A45B7DE6E9B2}"/>
          </ac:spMkLst>
        </pc:spChg>
      </pc:sldChg>
      <pc:sldChg chg="add del">
        <pc:chgData name="Joanna" userId="24d2a3a6-d236-48fb-b981-0d7959ceecd4" providerId="ADAL" clId="{69CB0BE4-8753-4A7C-AD22-D066B16920A8}" dt="2020-03-27T14:05:07.532" v="23481" actId="47"/>
        <pc:sldMkLst>
          <pc:docMk/>
          <pc:sldMk cId="315414163" sldId="1590"/>
        </pc:sldMkLst>
      </pc:sldChg>
      <pc:sldChg chg="modSp add mod modTransition">
        <pc:chgData name="Joanna" userId="24d2a3a6-d236-48fb-b981-0d7959ceecd4" providerId="ADAL" clId="{69CB0BE4-8753-4A7C-AD22-D066B16920A8}" dt="2020-03-27T14:28:11.882" v="24003"/>
        <pc:sldMkLst>
          <pc:docMk/>
          <pc:sldMk cId="3822298554" sldId="1611"/>
        </pc:sldMkLst>
        <pc:spChg chg="mod">
          <ac:chgData name="Joanna" userId="24d2a3a6-d236-48fb-b981-0d7959ceecd4" providerId="ADAL" clId="{69CB0BE4-8753-4A7C-AD22-D066B16920A8}" dt="2020-03-27T13:50:55.908" v="22676" actId="27636"/>
          <ac:spMkLst>
            <pc:docMk/>
            <pc:sldMk cId="3822298554" sldId="1611"/>
            <ac:spMk id="3" creationId="{37315FA5-D23A-4E53-9E19-A45B7DE6E9B2}"/>
          </ac:spMkLst>
        </pc:spChg>
        <pc:spChg chg="mod">
          <ac:chgData name="Joanna" userId="24d2a3a6-d236-48fb-b981-0d7959ceecd4" providerId="ADAL" clId="{69CB0BE4-8753-4A7C-AD22-D066B16920A8}" dt="2020-03-27T13:52:14.906" v="22717" actId="20577"/>
          <ac:spMkLst>
            <pc:docMk/>
            <pc:sldMk cId="3822298554" sldId="1611"/>
            <ac:spMk id="12" creationId="{9DC91175-F1E7-4278-B01F-A349CF75A188}"/>
          </ac:spMkLst>
        </pc:spChg>
        <pc:picChg chg="mod">
          <ac:chgData name="Joanna" userId="24d2a3a6-d236-48fb-b981-0d7959ceecd4" providerId="ADAL" clId="{69CB0BE4-8753-4A7C-AD22-D066B16920A8}" dt="2020-03-27T13:51:00.668" v="22677" actId="1076"/>
          <ac:picMkLst>
            <pc:docMk/>
            <pc:sldMk cId="3822298554" sldId="1611"/>
            <ac:picMk id="9" creationId="{045298D7-A43F-463A-A5AE-478E3B1DE05D}"/>
          </ac:picMkLst>
        </pc:picChg>
      </pc:sldChg>
      <pc:sldChg chg="add del">
        <pc:chgData name="Joanna" userId="24d2a3a6-d236-48fb-b981-0d7959ceecd4" providerId="ADAL" clId="{69CB0BE4-8753-4A7C-AD22-D066B16920A8}" dt="2020-03-27T13:51:50.065" v="22701" actId="47"/>
        <pc:sldMkLst>
          <pc:docMk/>
          <pc:sldMk cId="3824541458" sldId="1612"/>
        </pc:sldMkLst>
      </pc:sldChg>
      <pc:sldChg chg="addSp modSp add mod modTransition">
        <pc:chgData name="Joanna" userId="24d2a3a6-d236-48fb-b981-0d7959ceecd4" providerId="ADAL" clId="{69CB0BE4-8753-4A7C-AD22-D066B16920A8}" dt="2020-03-27T14:28:11.882" v="24003"/>
        <pc:sldMkLst>
          <pc:docMk/>
          <pc:sldMk cId="4174321477" sldId="1612"/>
        </pc:sldMkLst>
        <pc:spChg chg="mod">
          <ac:chgData name="Joanna" userId="24d2a3a6-d236-48fb-b981-0d7959ceecd4" providerId="ADAL" clId="{69CB0BE4-8753-4A7C-AD22-D066B16920A8}" dt="2020-03-27T14:05:01.176" v="23480" actId="1035"/>
          <ac:spMkLst>
            <pc:docMk/>
            <pc:sldMk cId="4174321477" sldId="1612"/>
            <ac:spMk id="3" creationId="{37315FA5-D23A-4E53-9E19-A45B7DE6E9B2}"/>
          </ac:spMkLst>
        </pc:spChg>
        <pc:picChg chg="add mod">
          <ac:chgData name="Joanna" userId="24d2a3a6-d236-48fb-b981-0d7959ceecd4" providerId="ADAL" clId="{69CB0BE4-8753-4A7C-AD22-D066B16920A8}" dt="2020-03-27T14:04:24.613" v="23471" actId="1076"/>
          <ac:picMkLst>
            <pc:docMk/>
            <pc:sldMk cId="4174321477" sldId="1612"/>
            <ac:picMk id="7" creationId="{97EFF35D-B1D2-4686-AB97-582DD7A5B1A6}"/>
          </ac:picMkLst>
        </pc:picChg>
        <pc:picChg chg="add mod">
          <ac:chgData name="Joanna" userId="24d2a3a6-d236-48fb-b981-0d7959ceecd4" providerId="ADAL" clId="{69CB0BE4-8753-4A7C-AD22-D066B16920A8}" dt="2020-03-27T14:04:44.632" v="23477" actId="1038"/>
          <ac:picMkLst>
            <pc:docMk/>
            <pc:sldMk cId="4174321477" sldId="1612"/>
            <ac:picMk id="9" creationId="{74B9C845-17D7-4761-BEEF-34E8B5706637}"/>
          </ac:picMkLst>
        </pc:picChg>
        <pc:picChg chg="add mod">
          <ac:chgData name="Joanna" userId="24d2a3a6-d236-48fb-b981-0d7959ceecd4" providerId="ADAL" clId="{69CB0BE4-8753-4A7C-AD22-D066B16920A8}" dt="2020-03-27T14:04:48.864" v="23478" actId="1037"/>
          <ac:picMkLst>
            <pc:docMk/>
            <pc:sldMk cId="4174321477" sldId="1612"/>
            <ac:picMk id="11" creationId="{AB1F7E4E-2CB7-4A20-8ED1-7C8CFCAD27CC}"/>
          </ac:picMkLst>
        </pc:picChg>
      </pc:sldChg>
      <pc:sldChg chg="addSp delSp modSp add mod modTransition">
        <pc:chgData name="Joanna" userId="24d2a3a6-d236-48fb-b981-0d7959ceecd4" providerId="ADAL" clId="{69CB0BE4-8753-4A7C-AD22-D066B16920A8}" dt="2020-03-27T14:28:11.882" v="24003"/>
        <pc:sldMkLst>
          <pc:docMk/>
          <pc:sldMk cId="1260094966" sldId="1613"/>
        </pc:sldMkLst>
        <pc:spChg chg="add del mod">
          <ac:chgData name="Joanna" userId="24d2a3a6-d236-48fb-b981-0d7959ceecd4" providerId="ADAL" clId="{69CB0BE4-8753-4A7C-AD22-D066B16920A8}" dt="2020-03-27T14:22:55.592" v="23987" actId="478"/>
          <ac:spMkLst>
            <pc:docMk/>
            <pc:sldMk cId="1260094966" sldId="1613"/>
            <ac:spMk id="2" creationId="{7E4AB234-D801-4FC2-BB72-FAB9C8B21463}"/>
          </ac:spMkLst>
        </pc:spChg>
        <pc:spChg chg="del mod">
          <ac:chgData name="Joanna" userId="24d2a3a6-d236-48fb-b981-0d7959ceecd4" providerId="ADAL" clId="{69CB0BE4-8753-4A7C-AD22-D066B16920A8}" dt="2020-03-27T14:13:18.566" v="23604" actId="3680"/>
          <ac:spMkLst>
            <pc:docMk/>
            <pc:sldMk cId="1260094966" sldId="1613"/>
            <ac:spMk id="3" creationId="{37315FA5-D23A-4E53-9E19-A45B7DE6E9B2}"/>
          </ac:spMkLst>
        </pc:spChg>
        <pc:spChg chg="add del mod">
          <ac:chgData name="Joanna" userId="24d2a3a6-d236-48fb-b981-0d7959ceecd4" providerId="ADAL" clId="{69CB0BE4-8753-4A7C-AD22-D066B16920A8}" dt="2020-03-27T14:22:55.592" v="23987" actId="478"/>
          <ac:spMkLst>
            <pc:docMk/>
            <pc:sldMk cId="1260094966" sldId="1613"/>
            <ac:spMk id="9" creationId="{70EE0470-511A-48FF-9C1C-33E3E6399196}"/>
          </ac:spMkLst>
        </pc:spChg>
        <pc:graphicFrameChg chg="add mod ord modGraphic">
          <ac:chgData name="Joanna" userId="24d2a3a6-d236-48fb-b981-0d7959ceecd4" providerId="ADAL" clId="{69CB0BE4-8753-4A7C-AD22-D066B16920A8}" dt="2020-03-27T14:22:44.969" v="23985" actId="1076"/>
          <ac:graphicFrameMkLst>
            <pc:docMk/>
            <pc:sldMk cId="1260094966" sldId="1613"/>
            <ac:graphicFrameMk id="4" creationId="{D5DD103B-3C53-49C1-B033-C66128B36595}"/>
          </ac:graphicFrameMkLst>
        </pc:graphicFrameChg>
      </pc:sldChg>
      <pc:sldChg chg="addSp delSp modSp add mod modTransition">
        <pc:chgData name="Joanna" userId="24d2a3a6-d236-48fb-b981-0d7959ceecd4" providerId="ADAL" clId="{69CB0BE4-8753-4A7C-AD22-D066B16920A8}" dt="2020-03-27T14:28:11.882" v="24003"/>
        <pc:sldMkLst>
          <pc:docMk/>
          <pc:sldMk cId="2402218202" sldId="1614"/>
        </pc:sldMkLst>
        <pc:spChg chg="del mod">
          <ac:chgData name="Joanna" userId="24d2a3a6-d236-48fb-b981-0d7959ceecd4" providerId="ADAL" clId="{69CB0BE4-8753-4A7C-AD22-D066B16920A8}" dt="2020-03-27T14:16:50.713" v="23835" actId="478"/>
          <ac:spMkLst>
            <pc:docMk/>
            <pc:sldMk cId="2402218202" sldId="1614"/>
            <ac:spMk id="2" creationId="{7E4AB234-D801-4FC2-BB72-FAB9C8B21463}"/>
          </ac:spMkLst>
        </pc:spChg>
        <pc:spChg chg="add del mod">
          <ac:chgData name="Joanna" userId="24d2a3a6-d236-48fb-b981-0d7959ceecd4" providerId="ADAL" clId="{69CB0BE4-8753-4A7C-AD22-D066B16920A8}" dt="2020-03-27T14:16:37.193" v="23832"/>
          <ac:spMkLst>
            <pc:docMk/>
            <pc:sldMk cId="2402218202" sldId="1614"/>
            <ac:spMk id="7" creationId="{323376CC-BC62-4036-9A81-980D51B5D023}"/>
          </ac:spMkLst>
        </pc:spChg>
        <pc:spChg chg="add del mod">
          <ac:chgData name="Joanna" userId="24d2a3a6-d236-48fb-b981-0d7959ceecd4" providerId="ADAL" clId="{69CB0BE4-8753-4A7C-AD22-D066B16920A8}" dt="2020-03-27T14:16:53.286" v="23836" actId="478"/>
          <ac:spMkLst>
            <pc:docMk/>
            <pc:sldMk cId="2402218202" sldId="1614"/>
            <ac:spMk id="10" creationId="{6CD18794-7C4C-4524-A1EC-891DB39E447F}"/>
          </ac:spMkLst>
        </pc:spChg>
        <pc:graphicFrameChg chg="del">
          <ac:chgData name="Joanna" userId="24d2a3a6-d236-48fb-b981-0d7959ceecd4" providerId="ADAL" clId="{69CB0BE4-8753-4A7C-AD22-D066B16920A8}" dt="2020-03-27T14:15:59.985" v="23831" actId="478"/>
          <ac:graphicFrameMkLst>
            <pc:docMk/>
            <pc:sldMk cId="2402218202" sldId="1614"/>
            <ac:graphicFrameMk id="4" creationId="{D5DD103B-3C53-49C1-B033-C66128B36595}"/>
          </ac:graphicFrameMkLst>
        </pc:graphicFrameChg>
        <pc:picChg chg="add mod">
          <ac:chgData name="Joanna" userId="24d2a3a6-d236-48fb-b981-0d7959ceecd4" providerId="ADAL" clId="{69CB0BE4-8753-4A7C-AD22-D066B16920A8}" dt="2020-03-27T14:17:25.516" v="23843" actId="14100"/>
          <ac:picMkLst>
            <pc:docMk/>
            <pc:sldMk cId="2402218202" sldId="1614"/>
            <ac:picMk id="8" creationId="{D9799371-8324-4CD2-8CBE-AD27BCF73C2F}"/>
          </ac:picMkLst>
        </pc:picChg>
      </pc:sldChg>
      <pc:sldChg chg="addSp delSp modSp add mod ord modTransition">
        <pc:chgData name="Joanna" userId="24d2a3a6-d236-48fb-b981-0d7959ceecd4" providerId="ADAL" clId="{69CB0BE4-8753-4A7C-AD22-D066B16920A8}" dt="2020-03-27T14:28:11.882" v="24003"/>
        <pc:sldMkLst>
          <pc:docMk/>
          <pc:sldMk cId="756537939" sldId="1615"/>
        </pc:sldMkLst>
        <pc:spChg chg="mod">
          <ac:chgData name="Joanna" userId="24d2a3a6-d236-48fb-b981-0d7959ceecd4" providerId="ADAL" clId="{69CB0BE4-8753-4A7C-AD22-D066B16920A8}" dt="2020-03-27T14:19:26.362" v="23880" actId="20577"/>
          <ac:spMkLst>
            <pc:docMk/>
            <pc:sldMk cId="756537939" sldId="1615"/>
            <ac:spMk id="2" creationId="{7E4AB234-D801-4FC2-BB72-FAB9C8B21463}"/>
          </ac:spMkLst>
        </pc:spChg>
        <pc:spChg chg="add del mod">
          <ac:chgData name="Joanna" userId="24d2a3a6-d236-48fb-b981-0d7959ceecd4" providerId="ADAL" clId="{69CB0BE4-8753-4A7C-AD22-D066B16920A8}" dt="2020-03-27T14:19:34.159" v="23881" actId="3680"/>
          <ac:spMkLst>
            <pc:docMk/>
            <pc:sldMk cId="756537939" sldId="1615"/>
            <ac:spMk id="7" creationId="{3AE8FF49-DE18-43F8-A58E-B45A2B427BF6}"/>
          </ac:spMkLst>
        </pc:spChg>
        <pc:spChg chg="add del mod">
          <ac:chgData name="Joanna" userId="24d2a3a6-d236-48fb-b981-0d7959ceecd4" providerId="ADAL" clId="{69CB0BE4-8753-4A7C-AD22-D066B16920A8}" dt="2020-03-27T14:19:49.054" v="23883" actId="3680"/>
          <ac:spMkLst>
            <pc:docMk/>
            <pc:sldMk cId="756537939" sldId="1615"/>
            <ac:spMk id="12" creationId="{EFA15AD2-1D05-41EF-A5AE-E20E8732E877}"/>
          </ac:spMkLst>
        </pc:spChg>
        <pc:graphicFrameChg chg="del mod">
          <ac:chgData name="Joanna" userId="24d2a3a6-d236-48fb-b981-0d7959ceecd4" providerId="ADAL" clId="{69CB0BE4-8753-4A7C-AD22-D066B16920A8}" dt="2020-03-27T14:18:51.138" v="23850" actId="478"/>
          <ac:graphicFrameMkLst>
            <pc:docMk/>
            <pc:sldMk cId="756537939" sldId="1615"/>
            <ac:graphicFrameMk id="4" creationId="{D5DD103B-3C53-49C1-B033-C66128B36595}"/>
          </ac:graphicFrameMkLst>
        </pc:graphicFrameChg>
        <pc:graphicFrameChg chg="add del">
          <ac:chgData name="Joanna" userId="24d2a3a6-d236-48fb-b981-0d7959ceecd4" providerId="ADAL" clId="{69CB0BE4-8753-4A7C-AD22-D066B16920A8}" dt="2020-03-27T14:18:55" v="23852"/>
          <ac:graphicFrameMkLst>
            <pc:docMk/>
            <pc:sldMk cId="756537939" sldId="1615"/>
            <ac:graphicFrameMk id="8" creationId="{E2A0A64C-B641-491D-9012-31AFA721A7D8}"/>
          </ac:graphicFrameMkLst>
        </pc:graphicFrameChg>
        <pc:graphicFrameChg chg="add del mod ord modGraphic">
          <ac:chgData name="Joanna" userId="24d2a3a6-d236-48fb-b981-0d7959ceecd4" providerId="ADAL" clId="{69CB0BE4-8753-4A7C-AD22-D066B16920A8}" dt="2020-03-27T14:19:39.500" v="23882" actId="478"/>
          <ac:graphicFrameMkLst>
            <pc:docMk/>
            <pc:sldMk cId="756537939" sldId="1615"/>
            <ac:graphicFrameMk id="9" creationId="{8A92D798-6840-47A6-80B7-936C5E6530CF}"/>
          </ac:graphicFrameMkLst>
        </pc:graphicFrameChg>
        <pc:graphicFrameChg chg="add mod ord modGraphic">
          <ac:chgData name="Joanna" userId="24d2a3a6-d236-48fb-b981-0d7959ceecd4" providerId="ADAL" clId="{69CB0BE4-8753-4A7C-AD22-D066B16920A8}" dt="2020-03-27T14:22:33.288" v="23983" actId="572"/>
          <ac:graphicFrameMkLst>
            <pc:docMk/>
            <pc:sldMk cId="756537939" sldId="1615"/>
            <ac:graphicFrameMk id="13" creationId="{53BCC9CB-F0A8-4F10-BCA5-158A889ECB77}"/>
          </ac:graphicFrameMkLst>
        </pc:graphicFrameChg>
      </pc:sldChg>
    </pc:docChg>
  </pc:docChgLst>
  <pc:docChgLst>
    <pc:chgData name="Kenyon, Joanna" userId="24d2a3a6-d236-48fb-b981-0d7959ceecd4" providerId="ADAL" clId="{6C915040-90AE-49D1-84E5-B518700E20CC}"/>
    <pc:docChg chg="undo redo custSel addSld delSld modSld sldOrd">
      <pc:chgData name="Kenyon, Joanna" userId="24d2a3a6-d236-48fb-b981-0d7959ceecd4" providerId="ADAL" clId="{6C915040-90AE-49D1-84E5-B518700E20CC}" dt="2020-03-30T18:15:13.302" v="3675" actId="6549"/>
      <pc:docMkLst>
        <pc:docMk/>
      </pc:docMkLst>
      <pc:sldChg chg="modSp mod">
        <pc:chgData name="Kenyon, Joanna" userId="24d2a3a6-d236-48fb-b981-0d7959ceecd4" providerId="ADAL" clId="{6C915040-90AE-49D1-84E5-B518700E20CC}" dt="2020-03-30T15:50:58.706" v="41" actId="20577"/>
        <pc:sldMkLst>
          <pc:docMk/>
          <pc:sldMk cId="4061990253" sldId="262"/>
        </pc:sldMkLst>
        <pc:spChg chg="mod">
          <ac:chgData name="Kenyon, Joanna" userId="24d2a3a6-d236-48fb-b981-0d7959ceecd4" providerId="ADAL" clId="{6C915040-90AE-49D1-84E5-B518700E20CC}" dt="2020-03-30T15:50:58.706" v="41" actId="20577"/>
          <ac:spMkLst>
            <pc:docMk/>
            <pc:sldMk cId="4061990253" sldId="262"/>
            <ac:spMk id="3" creationId="{37315FA5-D23A-4E53-9E19-A45B7DE6E9B2}"/>
          </ac:spMkLst>
        </pc:spChg>
      </pc:sldChg>
      <pc:sldChg chg="ord">
        <pc:chgData name="Kenyon, Joanna" userId="24d2a3a6-d236-48fb-b981-0d7959ceecd4" providerId="ADAL" clId="{6C915040-90AE-49D1-84E5-B518700E20CC}" dt="2020-03-30T17:14:40.618" v="3576"/>
        <pc:sldMkLst>
          <pc:docMk/>
          <pc:sldMk cId="2712933264" sldId="263"/>
        </pc:sldMkLst>
      </pc:sldChg>
      <pc:sldChg chg="modSp mod">
        <pc:chgData name="Kenyon, Joanna" userId="24d2a3a6-d236-48fb-b981-0d7959ceecd4" providerId="ADAL" clId="{6C915040-90AE-49D1-84E5-B518700E20CC}" dt="2020-03-30T16:15:59.479" v="1799" actId="27636"/>
        <pc:sldMkLst>
          <pc:docMk/>
          <pc:sldMk cId="3728412032" sldId="282"/>
        </pc:sldMkLst>
        <pc:spChg chg="mod">
          <ac:chgData name="Kenyon, Joanna" userId="24d2a3a6-d236-48fb-b981-0d7959ceecd4" providerId="ADAL" clId="{6C915040-90AE-49D1-84E5-B518700E20CC}" dt="2020-03-30T16:15:59.479" v="1799" actId="27636"/>
          <ac:spMkLst>
            <pc:docMk/>
            <pc:sldMk cId="3728412032" sldId="282"/>
            <ac:spMk id="3" creationId="{37315FA5-D23A-4E53-9E19-A45B7DE6E9B2}"/>
          </ac:spMkLst>
        </pc:spChg>
        <pc:graphicFrameChg chg="mod modGraphic">
          <ac:chgData name="Kenyon, Joanna" userId="24d2a3a6-d236-48fb-b981-0d7959ceecd4" providerId="ADAL" clId="{6C915040-90AE-49D1-84E5-B518700E20CC}" dt="2020-03-30T16:11:17.928" v="1628" actId="113"/>
          <ac:graphicFrameMkLst>
            <pc:docMk/>
            <pc:sldMk cId="3728412032" sldId="282"/>
            <ac:graphicFrameMk id="7" creationId="{D5BFA5D6-72C2-477D-8868-D953AEDBE4B7}"/>
          </ac:graphicFrameMkLst>
        </pc:graphicFrameChg>
      </pc:sldChg>
      <pc:sldChg chg="addSp modSp mod">
        <pc:chgData name="Kenyon, Joanna" userId="24d2a3a6-d236-48fb-b981-0d7959ceecd4" providerId="ADAL" clId="{6C915040-90AE-49D1-84E5-B518700E20CC}" dt="2020-03-30T18:15:04.182" v="3672" actId="27636"/>
        <pc:sldMkLst>
          <pc:docMk/>
          <pc:sldMk cId="2423453430" sldId="288"/>
        </pc:sldMkLst>
        <pc:spChg chg="mod">
          <ac:chgData name="Kenyon, Joanna" userId="24d2a3a6-d236-48fb-b981-0d7959ceecd4" providerId="ADAL" clId="{6C915040-90AE-49D1-84E5-B518700E20CC}" dt="2020-03-30T18:15:04.182" v="3672" actId="27636"/>
          <ac:spMkLst>
            <pc:docMk/>
            <pc:sldMk cId="2423453430" sldId="288"/>
            <ac:spMk id="3" creationId="{37315FA5-D23A-4E53-9E19-A45B7DE6E9B2}"/>
          </ac:spMkLst>
        </pc:spChg>
        <pc:picChg chg="add">
          <ac:chgData name="Kenyon, Joanna" userId="24d2a3a6-d236-48fb-b981-0d7959ceecd4" providerId="ADAL" clId="{6C915040-90AE-49D1-84E5-B518700E20CC}" dt="2020-03-30T17:19:53.252" v="3666"/>
          <ac:picMkLst>
            <pc:docMk/>
            <pc:sldMk cId="2423453430" sldId="288"/>
            <ac:picMk id="7" creationId="{F8C4FA17-04CE-4E56-8FDC-DBB0EA53A662}"/>
          </ac:picMkLst>
        </pc:picChg>
        <pc:picChg chg="add mod">
          <ac:chgData name="Kenyon, Joanna" userId="24d2a3a6-d236-48fb-b981-0d7959ceecd4" providerId="ADAL" clId="{6C915040-90AE-49D1-84E5-B518700E20CC}" dt="2020-03-30T17:22:01.090" v="3668" actId="1076"/>
          <ac:picMkLst>
            <pc:docMk/>
            <pc:sldMk cId="2423453430" sldId="288"/>
            <ac:picMk id="8" creationId="{0B8733A9-83B5-49F6-9A0E-B879A0316056}"/>
          </ac:picMkLst>
        </pc:picChg>
      </pc:sldChg>
      <pc:sldChg chg="modSp del mod">
        <pc:chgData name="Kenyon, Joanna" userId="24d2a3a6-d236-48fb-b981-0d7959ceecd4" providerId="ADAL" clId="{6C915040-90AE-49D1-84E5-B518700E20CC}" dt="2020-03-30T17:07:37.268" v="3161" actId="47"/>
        <pc:sldMkLst>
          <pc:docMk/>
          <pc:sldMk cId="1086237404" sldId="1588"/>
        </pc:sldMkLst>
        <pc:graphicFrameChg chg="mod">
          <ac:chgData name="Kenyon, Joanna" userId="24d2a3a6-d236-48fb-b981-0d7959ceecd4" providerId="ADAL" clId="{6C915040-90AE-49D1-84E5-B518700E20CC}" dt="2020-03-30T16:25:45.368" v="2400" actId="20577"/>
          <ac:graphicFrameMkLst>
            <pc:docMk/>
            <pc:sldMk cId="1086237404" sldId="1588"/>
            <ac:graphicFrameMk id="4" creationId="{2A192312-CA0A-45A0-B910-9E5013685364}"/>
          </ac:graphicFrameMkLst>
        </pc:graphicFrameChg>
      </pc:sldChg>
      <pc:sldChg chg="modSp mod">
        <pc:chgData name="Kenyon, Joanna" userId="24d2a3a6-d236-48fb-b981-0d7959ceecd4" providerId="ADAL" clId="{6C915040-90AE-49D1-84E5-B518700E20CC}" dt="2020-03-30T17:12:40.934" v="3550" actId="20577"/>
        <pc:sldMkLst>
          <pc:docMk/>
          <pc:sldMk cId="1260094966" sldId="1613"/>
        </pc:sldMkLst>
        <pc:graphicFrameChg chg="mod modGraphic">
          <ac:chgData name="Kenyon, Joanna" userId="24d2a3a6-d236-48fb-b981-0d7959ceecd4" providerId="ADAL" clId="{6C915040-90AE-49D1-84E5-B518700E20CC}" dt="2020-03-30T17:12:40.934" v="3550" actId="20577"/>
          <ac:graphicFrameMkLst>
            <pc:docMk/>
            <pc:sldMk cId="1260094966" sldId="1613"/>
            <ac:graphicFrameMk id="4" creationId="{D5DD103B-3C53-49C1-B033-C66128B36595}"/>
          </ac:graphicFrameMkLst>
        </pc:graphicFrameChg>
      </pc:sldChg>
      <pc:sldChg chg="modSp mod">
        <pc:chgData name="Kenyon, Joanna" userId="24d2a3a6-d236-48fb-b981-0d7959ceecd4" providerId="ADAL" clId="{6C915040-90AE-49D1-84E5-B518700E20CC}" dt="2020-03-30T17:13:06.209" v="3554" actId="113"/>
        <pc:sldMkLst>
          <pc:docMk/>
          <pc:sldMk cId="756537939" sldId="1615"/>
        </pc:sldMkLst>
        <pc:graphicFrameChg chg="mod modGraphic">
          <ac:chgData name="Kenyon, Joanna" userId="24d2a3a6-d236-48fb-b981-0d7959ceecd4" providerId="ADAL" clId="{6C915040-90AE-49D1-84E5-B518700E20CC}" dt="2020-03-30T17:13:06.209" v="3554" actId="113"/>
          <ac:graphicFrameMkLst>
            <pc:docMk/>
            <pc:sldMk cId="756537939" sldId="1615"/>
            <ac:graphicFrameMk id="13" creationId="{53BCC9CB-F0A8-4F10-BCA5-158A889ECB77}"/>
          </ac:graphicFrameMkLst>
        </pc:graphicFrameChg>
      </pc:sldChg>
      <pc:sldChg chg="modSp add mod">
        <pc:chgData name="Kenyon, Joanna" userId="24d2a3a6-d236-48fb-b981-0d7959ceecd4" providerId="ADAL" clId="{6C915040-90AE-49D1-84E5-B518700E20CC}" dt="2020-03-30T17:19:01.706" v="3665" actId="403"/>
        <pc:sldMkLst>
          <pc:docMk/>
          <pc:sldMk cId="683956434" sldId="1616"/>
        </pc:sldMkLst>
        <pc:spChg chg="mod">
          <ac:chgData name="Kenyon, Joanna" userId="24d2a3a6-d236-48fb-b981-0d7959ceecd4" providerId="ADAL" clId="{6C915040-90AE-49D1-84E5-B518700E20CC}" dt="2020-03-30T15:49:35.905" v="32" actId="20577"/>
          <ac:spMkLst>
            <pc:docMk/>
            <pc:sldMk cId="683956434" sldId="1616"/>
            <ac:spMk id="2" creationId="{7E4AB234-D801-4FC2-BB72-FAB9C8B21463}"/>
          </ac:spMkLst>
        </pc:spChg>
        <pc:spChg chg="mod">
          <ac:chgData name="Kenyon, Joanna" userId="24d2a3a6-d236-48fb-b981-0d7959ceecd4" providerId="ADAL" clId="{6C915040-90AE-49D1-84E5-B518700E20CC}" dt="2020-03-30T17:19:01.706" v="3665" actId="403"/>
          <ac:spMkLst>
            <pc:docMk/>
            <pc:sldMk cId="683956434" sldId="1616"/>
            <ac:spMk id="3" creationId="{37315FA5-D23A-4E53-9E19-A45B7DE6E9B2}"/>
          </ac:spMkLst>
        </pc:spChg>
      </pc:sldChg>
      <pc:sldChg chg="add del">
        <pc:chgData name="Kenyon, Joanna" userId="24d2a3a6-d236-48fb-b981-0d7959ceecd4" providerId="ADAL" clId="{6C915040-90AE-49D1-84E5-B518700E20CC}" dt="2020-03-30T15:49:04.716" v="14" actId="47"/>
        <pc:sldMkLst>
          <pc:docMk/>
          <pc:sldMk cId="1988911824" sldId="1616"/>
        </pc:sldMkLst>
      </pc:sldChg>
      <pc:sldChg chg="modSp add mod ord">
        <pc:chgData name="Kenyon, Joanna" userId="24d2a3a6-d236-48fb-b981-0d7959ceecd4" providerId="ADAL" clId="{6C915040-90AE-49D1-84E5-B518700E20CC}" dt="2020-03-30T16:21:24.135" v="2346" actId="20577"/>
        <pc:sldMkLst>
          <pc:docMk/>
          <pc:sldMk cId="472640510" sldId="1617"/>
        </pc:sldMkLst>
        <pc:spChg chg="mod">
          <ac:chgData name="Kenyon, Joanna" userId="24d2a3a6-d236-48fb-b981-0d7959ceecd4" providerId="ADAL" clId="{6C915040-90AE-49D1-84E5-B518700E20CC}" dt="2020-03-30T16:11:54.688" v="1658" actId="20577"/>
          <ac:spMkLst>
            <pc:docMk/>
            <pc:sldMk cId="472640510" sldId="1617"/>
            <ac:spMk id="2" creationId="{7E4AB234-D801-4FC2-BB72-FAB9C8B21463}"/>
          </ac:spMkLst>
        </pc:spChg>
        <pc:spChg chg="mod">
          <ac:chgData name="Kenyon, Joanna" userId="24d2a3a6-d236-48fb-b981-0d7959ceecd4" providerId="ADAL" clId="{6C915040-90AE-49D1-84E5-B518700E20CC}" dt="2020-03-30T16:21:24.135" v="2346" actId="20577"/>
          <ac:spMkLst>
            <pc:docMk/>
            <pc:sldMk cId="472640510" sldId="1617"/>
            <ac:spMk id="3" creationId="{37315FA5-D23A-4E53-9E19-A45B7DE6E9B2}"/>
          </ac:spMkLst>
        </pc:spChg>
      </pc:sldChg>
      <pc:sldChg chg="addSp delSp modSp add del mod ord">
        <pc:chgData name="Kenyon, Joanna" userId="24d2a3a6-d236-48fb-b981-0d7959ceecd4" providerId="ADAL" clId="{6C915040-90AE-49D1-84E5-B518700E20CC}" dt="2020-03-30T17:07:38.345" v="3162" actId="47"/>
        <pc:sldMkLst>
          <pc:docMk/>
          <pc:sldMk cId="1826900203" sldId="1618"/>
        </pc:sldMkLst>
        <pc:spChg chg="mod">
          <ac:chgData name="Kenyon, Joanna" userId="24d2a3a6-d236-48fb-b981-0d7959ceecd4" providerId="ADAL" clId="{6C915040-90AE-49D1-84E5-B518700E20CC}" dt="2020-03-30T16:22:17.490" v="2352" actId="5793"/>
          <ac:spMkLst>
            <pc:docMk/>
            <pc:sldMk cId="1826900203" sldId="1618"/>
            <ac:spMk id="3" creationId="{37315FA5-D23A-4E53-9E19-A45B7DE6E9B2}"/>
          </ac:spMkLst>
        </pc:spChg>
        <pc:graphicFrameChg chg="add del mod">
          <ac:chgData name="Kenyon, Joanna" userId="24d2a3a6-d236-48fb-b981-0d7959ceecd4" providerId="ADAL" clId="{6C915040-90AE-49D1-84E5-B518700E20CC}" dt="2020-03-30T16:25:37.270" v="2399" actId="20577"/>
          <ac:graphicFrameMkLst>
            <pc:docMk/>
            <pc:sldMk cId="1826900203" sldId="1618"/>
            <ac:graphicFrameMk id="4" creationId="{3C90C1F6-D490-4DF9-AA54-B9CEFAD8EA0C}"/>
          </ac:graphicFrameMkLst>
        </pc:graphicFrameChg>
      </pc:sldChg>
      <pc:sldChg chg="addSp delSp modSp add mod">
        <pc:chgData name="Kenyon, Joanna" userId="24d2a3a6-d236-48fb-b981-0d7959ceecd4" providerId="ADAL" clId="{6C915040-90AE-49D1-84E5-B518700E20CC}" dt="2020-03-30T16:56:10.718" v="2865" actId="1582"/>
        <pc:sldMkLst>
          <pc:docMk/>
          <pc:sldMk cId="1029750712" sldId="1619"/>
        </pc:sldMkLst>
        <pc:spChg chg="mod">
          <ac:chgData name="Kenyon, Joanna" userId="24d2a3a6-d236-48fb-b981-0d7959ceecd4" providerId="ADAL" clId="{6C915040-90AE-49D1-84E5-B518700E20CC}" dt="2020-03-30T16:31:15.729" v="2408" actId="20577"/>
          <ac:spMkLst>
            <pc:docMk/>
            <pc:sldMk cId="1029750712" sldId="1619"/>
            <ac:spMk id="2" creationId="{7E4AB234-D801-4FC2-BB72-FAB9C8B21463}"/>
          </ac:spMkLst>
        </pc:spChg>
        <pc:spChg chg="mod">
          <ac:chgData name="Kenyon, Joanna" userId="24d2a3a6-d236-48fb-b981-0d7959ceecd4" providerId="ADAL" clId="{6C915040-90AE-49D1-84E5-B518700E20CC}" dt="2020-03-30T16:54:52.435" v="2849" actId="6549"/>
          <ac:spMkLst>
            <pc:docMk/>
            <pc:sldMk cId="1029750712" sldId="1619"/>
            <ac:spMk id="3" creationId="{37315FA5-D23A-4E53-9E19-A45B7DE6E9B2}"/>
          </ac:spMkLst>
        </pc:spChg>
        <pc:spChg chg="add mod">
          <ac:chgData name="Kenyon, Joanna" userId="24d2a3a6-d236-48fb-b981-0d7959ceecd4" providerId="ADAL" clId="{6C915040-90AE-49D1-84E5-B518700E20CC}" dt="2020-03-30T16:55:57.568" v="2862" actId="1076"/>
          <ac:spMkLst>
            <pc:docMk/>
            <pc:sldMk cId="1029750712" sldId="1619"/>
            <ac:spMk id="10" creationId="{CFF40C5C-CFD1-4E37-B5E9-9EE6561BE625}"/>
          </ac:spMkLst>
        </pc:spChg>
        <pc:picChg chg="add del mod modCrop">
          <ac:chgData name="Kenyon, Joanna" userId="24d2a3a6-d236-48fb-b981-0d7959ceecd4" providerId="ADAL" clId="{6C915040-90AE-49D1-84E5-B518700E20CC}" dt="2020-03-30T16:52:55.224" v="2834" actId="478"/>
          <ac:picMkLst>
            <pc:docMk/>
            <pc:sldMk cId="1029750712" sldId="1619"/>
            <ac:picMk id="7" creationId="{BA44FE05-6B2E-4E2D-9075-BD46D3A7FF3D}"/>
          </ac:picMkLst>
        </pc:picChg>
        <pc:picChg chg="add mod modCrop">
          <ac:chgData name="Kenyon, Joanna" userId="24d2a3a6-d236-48fb-b981-0d7959ceecd4" providerId="ADAL" clId="{6C915040-90AE-49D1-84E5-B518700E20CC}" dt="2020-03-30T16:54:59.819" v="2850" actId="1076"/>
          <ac:picMkLst>
            <pc:docMk/>
            <pc:sldMk cId="1029750712" sldId="1619"/>
            <ac:picMk id="9" creationId="{C56CB617-0CA5-4C3E-B7FD-32F162A62F47}"/>
          </ac:picMkLst>
        </pc:picChg>
        <pc:cxnChg chg="add mod">
          <ac:chgData name="Kenyon, Joanna" userId="24d2a3a6-d236-48fb-b981-0d7959ceecd4" providerId="ADAL" clId="{6C915040-90AE-49D1-84E5-B518700E20CC}" dt="2020-03-30T16:56:10.718" v="2865" actId="1582"/>
          <ac:cxnSpMkLst>
            <pc:docMk/>
            <pc:sldMk cId="1029750712" sldId="1619"/>
            <ac:cxnSpMk id="12" creationId="{028214BD-C68D-4D63-B901-B1C5737D9909}"/>
          </ac:cxnSpMkLst>
        </pc:cxnChg>
      </pc:sldChg>
      <pc:sldChg chg="addSp delSp modSp add mod">
        <pc:chgData name="Kenyon, Joanna" userId="24d2a3a6-d236-48fb-b981-0d7959ceecd4" providerId="ADAL" clId="{6C915040-90AE-49D1-84E5-B518700E20CC}" dt="2020-03-30T17:03:26.546" v="2918" actId="1076"/>
        <pc:sldMkLst>
          <pc:docMk/>
          <pc:sldMk cId="1713031749" sldId="1620"/>
        </pc:sldMkLst>
        <pc:spChg chg="mod">
          <ac:chgData name="Kenyon, Joanna" userId="24d2a3a6-d236-48fb-b981-0d7959ceecd4" providerId="ADAL" clId="{6C915040-90AE-49D1-84E5-B518700E20CC}" dt="2020-03-30T16:56:44.468" v="2872" actId="20577"/>
          <ac:spMkLst>
            <pc:docMk/>
            <pc:sldMk cId="1713031749" sldId="1620"/>
            <ac:spMk id="2" creationId="{7E4AB234-D801-4FC2-BB72-FAB9C8B21463}"/>
          </ac:spMkLst>
        </pc:spChg>
        <pc:spChg chg="mod">
          <ac:chgData name="Kenyon, Joanna" userId="24d2a3a6-d236-48fb-b981-0d7959ceecd4" providerId="ADAL" clId="{6C915040-90AE-49D1-84E5-B518700E20CC}" dt="2020-03-30T16:57:17.950" v="2905" actId="20577"/>
          <ac:spMkLst>
            <pc:docMk/>
            <pc:sldMk cId="1713031749" sldId="1620"/>
            <ac:spMk id="3" creationId="{37315FA5-D23A-4E53-9E19-A45B7DE6E9B2}"/>
          </ac:spMkLst>
        </pc:spChg>
        <pc:spChg chg="del">
          <ac:chgData name="Kenyon, Joanna" userId="24d2a3a6-d236-48fb-b981-0d7959ceecd4" providerId="ADAL" clId="{6C915040-90AE-49D1-84E5-B518700E20CC}" dt="2020-03-30T17:03:09.269" v="2914" actId="478"/>
          <ac:spMkLst>
            <pc:docMk/>
            <pc:sldMk cId="1713031749" sldId="1620"/>
            <ac:spMk id="10" creationId="{CFF40C5C-CFD1-4E37-B5E9-9EE6561BE625}"/>
          </ac:spMkLst>
        </pc:spChg>
        <pc:picChg chg="add mod modCrop">
          <ac:chgData name="Kenyon, Joanna" userId="24d2a3a6-d236-48fb-b981-0d7959ceecd4" providerId="ADAL" clId="{6C915040-90AE-49D1-84E5-B518700E20CC}" dt="2020-03-30T17:03:26.546" v="2918" actId="1076"/>
          <ac:picMkLst>
            <pc:docMk/>
            <pc:sldMk cId="1713031749" sldId="1620"/>
            <ac:picMk id="8" creationId="{550C845C-BC3A-4E11-9FBB-9B691EA2C739}"/>
          </ac:picMkLst>
        </pc:picChg>
        <pc:picChg chg="del mod">
          <ac:chgData name="Kenyon, Joanna" userId="24d2a3a6-d236-48fb-b981-0d7959ceecd4" providerId="ADAL" clId="{6C915040-90AE-49D1-84E5-B518700E20CC}" dt="2020-03-30T17:02:15.676" v="2907" actId="478"/>
          <ac:picMkLst>
            <pc:docMk/>
            <pc:sldMk cId="1713031749" sldId="1620"/>
            <ac:picMk id="9" creationId="{C56CB617-0CA5-4C3E-B7FD-32F162A62F47}"/>
          </ac:picMkLst>
        </pc:picChg>
        <pc:cxnChg chg="del mod">
          <ac:chgData name="Kenyon, Joanna" userId="24d2a3a6-d236-48fb-b981-0d7959ceecd4" providerId="ADAL" clId="{6C915040-90AE-49D1-84E5-B518700E20CC}" dt="2020-03-30T17:03:13.832" v="2915" actId="478"/>
          <ac:cxnSpMkLst>
            <pc:docMk/>
            <pc:sldMk cId="1713031749" sldId="1620"/>
            <ac:cxnSpMk id="12" creationId="{028214BD-C68D-4D63-B901-B1C5737D9909}"/>
          </ac:cxnSpMkLst>
        </pc:cxnChg>
      </pc:sldChg>
      <pc:sldChg chg="delSp modSp add mod">
        <pc:chgData name="Kenyon, Joanna" userId="24d2a3a6-d236-48fb-b981-0d7959ceecd4" providerId="ADAL" clId="{6C915040-90AE-49D1-84E5-B518700E20CC}" dt="2020-03-30T17:08:00.136" v="3174" actId="20577"/>
        <pc:sldMkLst>
          <pc:docMk/>
          <pc:sldMk cId="770731135" sldId="1621"/>
        </pc:sldMkLst>
        <pc:spChg chg="mod">
          <ac:chgData name="Kenyon, Joanna" userId="24d2a3a6-d236-48fb-b981-0d7959ceecd4" providerId="ADAL" clId="{6C915040-90AE-49D1-84E5-B518700E20CC}" dt="2020-03-30T17:08:00.136" v="3174" actId="20577"/>
          <ac:spMkLst>
            <pc:docMk/>
            <pc:sldMk cId="770731135" sldId="1621"/>
            <ac:spMk id="2" creationId="{7E4AB234-D801-4FC2-BB72-FAB9C8B21463}"/>
          </ac:spMkLst>
        </pc:spChg>
        <pc:spChg chg="mod">
          <ac:chgData name="Kenyon, Joanna" userId="24d2a3a6-d236-48fb-b981-0d7959ceecd4" providerId="ADAL" clId="{6C915040-90AE-49D1-84E5-B518700E20CC}" dt="2020-03-30T17:07:12.957" v="3160" actId="20577"/>
          <ac:spMkLst>
            <pc:docMk/>
            <pc:sldMk cId="770731135" sldId="1621"/>
            <ac:spMk id="3" creationId="{37315FA5-D23A-4E53-9E19-A45B7DE6E9B2}"/>
          </ac:spMkLst>
        </pc:spChg>
        <pc:picChg chg="del">
          <ac:chgData name="Kenyon, Joanna" userId="24d2a3a6-d236-48fb-b981-0d7959ceecd4" providerId="ADAL" clId="{6C915040-90AE-49D1-84E5-B518700E20CC}" dt="2020-03-30T17:03:57.389" v="2946" actId="478"/>
          <ac:picMkLst>
            <pc:docMk/>
            <pc:sldMk cId="770731135" sldId="1621"/>
            <ac:picMk id="8" creationId="{550C845C-BC3A-4E11-9FBB-9B691EA2C739}"/>
          </ac:picMkLst>
        </pc:picChg>
      </pc:sldChg>
      <pc:sldChg chg="addSp delSp modSp add mod ord">
        <pc:chgData name="Kenyon, Joanna" userId="24d2a3a6-d236-48fb-b981-0d7959ceecd4" providerId="ADAL" clId="{6C915040-90AE-49D1-84E5-B518700E20CC}" dt="2020-03-30T18:15:13.302" v="3675" actId="6549"/>
        <pc:sldMkLst>
          <pc:docMk/>
          <pc:sldMk cId="508309055" sldId="1622"/>
        </pc:sldMkLst>
        <pc:spChg chg="del">
          <ac:chgData name="Kenyon, Joanna" userId="24d2a3a6-d236-48fb-b981-0d7959ceecd4" providerId="ADAL" clId="{6C915040-90AE-49D1-84E5-B518700E20CC}" dt="2020-03-30T17:13:47.689" v="3562" actId="478"/>
          <ac:spMkLst>
            <pc:docMk/>
            <pc:sldMk cId="508309055" sldId="1622"/>
            <ac:spMk id="2" creationId="{7E4AB234-D801-4FC2-BB72-FAB9C8B21463}"/>
          </ac:spMkLst>
        </pc:spChg>
        <pc:spChg chg="mod">
          <ac:chgData name="Kenyon, Joanna" userId="24d2a3a6-d236-48fb-b981-0d7959ceecd4" providerId="ADAL" clId="{6C915040-90AE-49D1-84E5-B518700E20CC}" dt="2020-03-30T18:15:13.302" v="3675" actId="6549"/>
          <ac:spMkLst>
            <pc:docMk/>
            <pc:sldMk cId="508309055" sldId="1622"/>
            <ac:spMk id="3" creationId="{37315FA5-D23A-4E53-9E19-A45B7DE6E9B2}"/>
          </ac:spMkLst>
        </pc:spChg>
        <pc:spChg chg="add del mod">
          <ac:chgData name="Kenyon, Joanna" userId="24d2a3a6-d236-48fb-b981-0d7959ceecd4" providerId="ADAL" clId="{6C915040-90AE-49D1-84E5-B518700E20CC}" dt="2020-03-30T17:13:51.522" v="3563" actId="478"/>
          <ac:spMkLst>
            <pc:docMk/>
            <pc:sldMk cId="508309055" sldId="1622"/>
            <ac:spMk id="7" creationId="{2E16B58A-C19B-4ED5-BA8A-F88146F6B100}"/>
          </ac:spMkLst>
        </pc:spChg>
      </pc:sldChg>
      <pc:sldChg chg="addSp delSp modSp add mod ord">
        <pc:chgData name="Kenyon, Joanna" userId="24d2a3a6-d236-48fb-b981-0d7959ceecd4" providerId="ADAL" clId="{6C915040-90AE-49D1-84E5-B518700E20CC}" dt="2020-03-30T17:16:25.289" v="3662" actId="114"/>
        <pc:sldMkLst>
          <pc:docMk/>
          <pc:sldMk cId="1361350883" sldId="1623"/>
        </pc:sldMkLst>
        <pc:spChg chg="mod">
          <ac:chgData name="Kenyon, Joanna" userId="24d2a3a6-d236-48fb-b981-0d7959ceecd4" providerId="ADAL" clId="{6C915040-90AE-49D1-84E5-B518700E20CC}" dt="2020-03-30T17:15:04.861" v="3599" actId="20577"/>
          <ac:spMkLst>
            <pc:docMk/>
            <pc:sldMk cId="1361350883" sldId="1623"/>
            <ac:spMk id="2" creationId="{7E4AB234-D801-4FC2-BB72-FAB9C8B21463}"/>
          </ac:spMkLst>
        </pc:spChg>
        <pc:spChg chg="del mod">
          <ac:chgData name="Kenyon, Joanna" userId="24d2a3a6-d236-48fb-b981-0d7959ceecd4" providerId="ADAL" clId="{6C915040-90AE-49D1-84E5-B518700E20CC}" dt="2020-03-30T17:15:10.443" v="3600" actId="478"/>
          <ac:spMkLst>
            <pc:docMk/>
            <pc:sldMk cId="1361350883" sldId="1623"/>
            <ac:spMk id="3" creationId="{37315FA5-D23A-4E53-9E19-A45B7DE6E9B2}"/>
          </ac:spMkLst>
        </pc:spChg>
        <pc:spChg chg="add del mod">
          <ac:chgData name="Kenyon, Joanna" userId="24d2a3a6-d236-48fb-b981-0d7959ceecd4" providerId="ADAL" clId="{6C915040-90AE-49D1-84E5-B518700E20CC}" dt="2020-03-30T17:15:11.976" v="3601" actId="478"/>
          <ac:spMkLst>
            <pc:docMk/>
            <pc:sldMk cId="1361350883" sldId="1623"/>
            <ac:spMk id="7" creationId="{9DEAA26A-2D0D-4BD2-8D0F-D653197EECAB}"/>
          </ac:spMkLst>
        </pc:spChg>
        <pc:spChg chg="add mod">
          <ac:chgData name="Kenyon, Joanna" userId="24d2a3a6-d236-48fb-b981-0d7959ceecd4" providerId="ADAL" clId="{6C915040-90AE-49D1-84E5-B518700E20CC}" dt="2020-03-30T17:16:25.289" v="3662" actId="114"/>
          <ac:spMkLst>
            <pc:docMk/>
            <pc:sldMk cId="1361350883" sldId="1623"/>
            <ac:spMk id="8" creationId="{F6ED4A9E-E8A8-4D25-B729-B596914D0A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D71F6-D3F9-4DC4-97B3-861474C47399}" type="datetimeFigureOut">
              <a:rPr lang="en-GB" smtClean="0"/>
              <a:t>30/03/2020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8AC5C-A4A0-42B6-83DB-00D621304488}" type="slidenum">
              <a:rPr lang="en-GB" smtClean="0"/>
              <a:t>‹#›</a:t>
            </a:fld>
            <a:endParaRPr lang="en-GB"/>
          </a:p>
        </p:txBody>
      </p:sp>
    </p:spTree>
    <p:extLst>
      <p:ext uri="{BB962C8B-B14F-4D97-AF65-F5344CB8AC3E}">
        <p14:creationId xmlns:p14="http://schemas.microsoft.com/office/powerpoint/2010/main" val="216819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8AC5C-A4A0-42B6-83DB-00D621304488}" type="slidenum">
              <a:rPr lang="en-GB" smtClean="0"/>
              <a:t>5</a:t>
            </a:fld>
            <a:endParaRPr lang="en-GB"/>
          </a:p>
        </p:txBody>
      </p:sp>
    </p:spTree>
    <p:extLst>
      <p:ext uri="{BB962C8B-B14F-4D97-AF65-F5344CB8AC3E}">
        <p14:creationId xmlns:p14="http://schemas.microsoft.com/office/powerpoint/2010/main" val="417233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8AC5C-A4A0-42B6-83DB-00D621304488}" type="slidenum">
              <a:rPr lang="en-GB" smtClean="0"/>
              <a:t>6</a:t>
            </a:fld>
            <a:endParaRPr lang="en-GB"/>
          </a:p>
        </p:txBody>
      </p:sp>
    </p:spTree>
    <p:extLst>
      <p:ext uri="{BB962C8B-B14F-4D97-AF65-F5344CB8AC3E}">
        <p14:creationId xmlns:p14="http://schemas.microsoft.com/office/powerpoint/2010/main" val="364708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8AC5C-A4A0-42B6-83DB-00D621304488}" type="slidenum">
              <a:rPr lang="en-GB" smtClean="0"/>
              <a:t>12</a:t>
            </a:fld>
            <a:endParaRPr lang="en-GB"/>
          </a:p>
        </p:txBody>
      </p:sp>
    </p:spTree>
    <p:extLst>
      <p:ext uri="{BB962C8B-B14F-4D97-AF65-F5344CB8AC3E}">
        <p14:creationId xmlns:p14="http://schemas.microsoft.com/office/powerpoint/2010/main" val="328936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1435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6010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1614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FD23-5F8F-45F7-AED0-145E4C393D5C}"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6144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EFD23-5F8F-45F7-AED0-145E4C393D5C}"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39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EFD23-5F8F-45F7-AED0-145E4C393D5C}"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17331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EFD23-5F8F-45F7-AED0-145E4C393D5C}"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045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FD23-5F8F-45F7-AED0-145E4C393D5C}"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979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4582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0771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D23-5F8F-45F7-AED0-145E4C393D5C}" type="datetimeFigureOut">
              <a:rPr lang="en-GB" smtClean="0"/>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52B4-8509-4D01-8000-3C423673AE0A}" type="slidenum">
              <a:rPr lang="en-GB" smtClean="0"/>
              <a:t>‹#›</a:t>
            </a:fld>
            <a:endParaRPr lang="en-GB"/>
          </a:p>
        </p:txBody>
      </p:sp>
    </p:spTree>
    <p:extLst>
      <p:ext uri="{BB962C8B-B14F-4D97-AF65-F5344CB8AC3E}">
        <p14:creationId xmlns:p14="http://schemas.microsoft.com/office/powerpoint/2010/main" val="164274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ownloads.bbc.co.uk/radio2/shows/simon-mayo/more-than-this.pdf"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v4oWUFH19F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hyperlink" Target="http://www.geoffbarton.co.uk/files/teacher-resources/Teaching%20Tension/Jaws%20text.doc" TargetMode="External"/><Relationship Id="rId2" Type="http://schemas.openxmlformats.org/officeDocument/2006/relationships/hyperlink" Target="http://downloads.bbc.co.uk/radio2/shows/simon-mayo/more-than-this.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hias.enquiries@hants.gov.uk" TargetMode="External"/><Relationship Id="rId2" Type="http://schemas.openxmlformats.org/officeDocument/2006/relationships/hyperlink" Target="mailto:emma.tarrant@hants.gov.uk"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4d-EYIZAqXc" TargetMode="Externa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a7WyJ4S1Pdc" TargetMode="External"/><Relationship Id="rId3" Type="http://schemas.openxmlformats.org/officeDocument/2006/relationships/hyperlink" Target="https://www.scholastic.com/teachers/articles/teaching-content/how-does-tsunami-work/" TargetMode="External"/><Relationship Id="rId7" Type="http://schemas.openxmlformats.org/officeDocument/2006/relationships/hyperlink" Target="https://ed.ted.com/lessons/how-tsunamis-work-alex-gendl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worldvision.org/disaster-relief-news-stories/2004-indian-ocean-earthquake-tsunami-facts" TargetMode="External"/><Relationship Id="rId11" Type="http://schemas.openxmlformats.org/officeDocument/2006/relationships/image" Target="../media/image7.svg"/><Relationship Id="rId5" Type="http://schemas.openxmlformats.org/officeDocument/2006/relationships/hyperlink" Target="https://science.howstuffworks.com/nature/natural-disasters/tsunami.htm" TargetMode="External"/><Relationship Id="rId10" Type="http://schemas.openxmlformats.org/officeDocument/2006/relationships/image" Target="../media/image6.png"/><Relationship Id="rId4" Type="http://schemas.openxmlformats.org/officeDocument/2006/relationships/hyperlink" Target="http://www2.hawaii.edu/~jamess/dobbs.htm" TargetMode="Externa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www.descriptionari.com/q/sea/"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eoffbarton.co.uk/files/teacher-resources/Teaching%20Tension/Jaws%20text.doc"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n.wikipedia.org/wiki/Jaws_(novel)"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zewQ66gsSc" TargetMode="External"/><Relationship Id="rId1" Type="http://schemas.openxmlformats.org/officeDocument/2006/relationships/slideLayout" Target="../slideLayouts/slideLayout2.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6" r="535"/>
          <a:stretch/>
        </p:blipFill>
        <p:spPr bwMode="auto">
          <a:xfrm>
            <a:off x="-8357" y="1038280"/>
            <a:ext cx="9152357" cy="581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23528" y="1628800"/>
            <a:ext cx="7772400" cy="1470025"/>
          </a:xfrm>
        </p:spPr>
        <p:txBody>
          <a:bodyPr>
            <a:normAutofit/>
          </a:bodyPr>
          <a:lstStyle/>
          <a:p>
            <a:pPr algn="l"/>
            <a:r>
              <a:rPr lang="en-GB" sz="3200" b="1" i="1" dirty="0">
                <a:latin typeface="Arial" panose="020B0604020202020204" pitchFamily="34" charset="0"/>
                <a:cs typeface="Arial" panose="020B0604020202020204" pitchFamily="34" charset="0"/>
              </a:rPr>
              <a:t>Danger!</a:t>
            </a:r>
            <a:br>
              <a:rPr lang="en-GB" sz="3200" b="1" i="1" dirty="0">
                <a:latin typeface="Arial" panose="020B0604020202020204" pitchFamily="34" charset="0"/>
                <a:cs typeface="Arial" panose="020B0604020202020204" pitchFamily="34" charset="0"/>
              </a:rPr>
            </a:br>
            <a:r>
              <a:rPr lang="en-GB" sz="2700" b="1" dirty="0">
                <a:latin typeface="Arial" panose="020B0604020202020204" pitchFamily="34" charset="0"/>
                <a:cs typeface="Arial" panose="020B0604020202020204" pitchFamily="34" charset="0"/>
              </a:rPr>
              <a:t>Building tension and writing action sequences</a:t>
            </a:r>
            <a:endParaRPr lang="en-GB"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23528" y="3068960"/>
            <a:ext cx="7776864" cy="622920"/>
          </a:xfrm>
        </p:spPr>
        <p:txBody>
          <a:bodyPr>
            <a:normAutofit/>
          </a:bodyPr>
          <a:lstStyle/>
          <a:p>
            <a:pPr algn="l"/>
            <a:r>
              <a:rPr lang="en-GB" sz="2400" dirty="0">
                <a:solidFill>
                  <a:schemeClr val="tx1"/>
                </a:solidFill>
                <a:latin typeface="Arial" panose="020B0604020202020204" pitchFamily="34" charset="0"/>
                <a:cs typeface="Arial" panose="020B0604020202020204" pitchFamily="34" charset="0"/>
              </a:rPr>
              <a:t>Creative writing home study unit</a:t>
            </a:r>
          </a:p>
        </p:txBody>
      </p:sp>
      <p:sp>
        <p:nvSpPr>
          <p:cNvPr id="4" name="Subtitle 2"/>
          <p:cNvSpPr txBox="1">
            <a:spLocks/>
          </p:cNvSpPr>
          <p:nvPr/>
        </p:nvSpPr>
        <p:spPr>
          <a:xfrm>
            <a:off x="359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English Team</a:t>
            </a:r>
          </a:p>
          <a:p>
            <a:pPr algn="l"/>
            <a:r>
              <a:rPr lang="en-GB" sz="1200" dirty="0">
                <a:solidFill>
                  <a:schemeClr val="tx1"/>
                </a:solidFill>
                <a:latin typeface="Arial" panose="020B0604020202020204" pitchFamily="34" charset="0"/>
                <a:cs typeface="Arial" panose="020B0604020202020204" pitchFamily="34" charset="0"/>
              </a:rPr>
              <a:t>Spring 2020</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0" y="0"/>
            <a:ext cx="385192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600" b="0" kern="0" dirty="0">
                <a:solidFill>
                  <a:srgbClr val="FFFFFF"/>
                </a:solidFill>
                <a:effectLst/>
                <a:latin typeface="Arial"/>
                <a:ea typeface="Times New Roman"/>
              </a:rPr>
              <a:t>HIAS HOME LEARNING RESOURCE</a:t>
            </a:r>
            <a:endParaRPr lang="en-GB" sz="1600" b="1" kern="0" dirty="0">
              <a:solidFill>
                <a:srgbClr val="FFFFFF"/>
              </a:solidFill>
              <a:effectLst/>
              <a:latin typeface="Arial"/>
              <a:ea typeface="Times New Roman"/>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986860" y="27370"/>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Noticing the way the text is structured #3</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516638"/>
            <a:ext cx="2959765" cy="4277072"/>
          </a:xfrm>
        </p:spPr>
        <p:txBody>
          <a:bodyPr>
            <a:normAutofit fontScale="92500" lnSpcReduction="10000"/>
          </a:bodyPr>
          <a:lstStyle/>
          <a:p>
            <a:pPr marL="0" indent="0">
              <a:buNone/>
            </a:pPr>
            <a:r>
              <a:rPr lang="en-GB" sz="1600" dirty="0">
                <a:latin typeface="Arial" panose="020B0604020202020204" pitchFamily="34" charset="0"/>
                <a:cs typeface="Arial" panose="020B0604020202020204" pitchFamily="34" charset="0"/>
              </a:rPr>
              <a:t>Pay close attention to the way the writer has linked the paragraphs together. Benchley uses </a:t>
            </a:r>
            <a:r>
              <a:rPr lang="en-GB" sz="1600" b="1" dirty="0">
                <a:latin typeface="Arial" panose="020B0604020202020204" pitchFamily="34" charset="0"/>
                <a:cs typeface="Arial" panose="020B0604020202020204" pitchFamily="34" charset="0"/>
              </a:rPr>
              <a:t>pairs of words </a:t>
            </a:r>
            <a:r>
              <a:rPr lang="en-GB" sz="1600" dirty="0">
                <a:latin typeface="Arial" panose="020B0604020202020204" pitchFamily="34" charset="0"/>
                <a:cs typeface="Arial" panose="020B0604020202020204" pitchFamily="34" charset="0"/>
              </a:rPr>
              <a:t>between the final sentence of one paragraph and the first sentence of the next. These words are like the tabs of jigsaw pieces and hold the text together tightly.</a:t>
            </a:r>
          </a:p>
          <a:p>
            <a:pPr marL="0" indent="0">
              <a:buNone/>
            </a:pPr>
            <a:endParaRPr lang="en-GB" sz="10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Sometimes the words are pairs of opposites (upward/down)</a:t>
            </a:r>
          </a:p>
          <a:p>
            <a:r>
              <a:rPr lang="en-GB" sz="1600" dirty="0">
                <a:latin typeface="Arial" panose="020B0604020202020204" pitchFamily="34" charset="0"/>
                <a:cs typeface="Arial" panose="020B0604020202020204" pitchFamily="34" charset="0"/>
              </a:rPr>
              <a:t>Sometimes the pair of words  are the same words in different forms (kicking/kicks)</a:t>
            </a:r>
          </a:p>
          <a:p>
            <a:r>
              <a:rPr lang="en-GB" sz="1600" dirty="0">
                <a:latin typeface="Arial" panose="020B0604020202020204" pitchFamily="34" charset="0"/>
                <a:cs typeface="Arial" panose="020B0604020202020204" pitchFamily="34" charset="0"/>
              </a:rPr>
              <a:t>Sometimes a word is simply repeated (signals)</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Content Placeholder 3" descr="Jaws Extract 1 - Leg - Microsoft Word">
            <a:extLst>
              <a:ext uri="{FF2B5EF4-FFF2-40B4-BE49-F238E27FC236}">
                <a16:creationId xmlns:a16="http://schemas.microsoft.com/office/drawing/2014/main" id="{64785CDF-8061-42FA-BF90-A21AB7332CC6}"/>
              </a:ext>
            </a:extLst>
          </p:cNvPr>
          <p:cNvPicPr>
            <a:picLocks noChangeAspect="1"/>
          </p:cNvPicPr>
          <p:nvPr/>
        </p:nvPicPr>
        <p:blipFill rotWithShape="1">
          <a:blip r:embed="rId3">
            <a:extLst>
              <a:ext uri="{28A0092B-C50C-407E-A947-70E740481C1C}">
                <a14:useLocalDpi xmlns:a14="http://schemas.microsoft.com/office/drawing/2010/main" val="0"/>
              </a:ext>
            </a:extLst>
          </a:blip>
          <a:srcRect l="7834" t="30007" r="54198" b="4893"/>
          <a:stretch/>
        </p:blipFill>
        <p:spPr>
          <a:xfrm>
            <a:off x="3563888" y="1602448"/>
            <a:ext cx="5335571" cy="4925143"/>
          </a:xfrm>
          <a:prstGeom prst="rect">
            <a:avLst/>
          </a:prstGeom>
          <a:ln>
            <a:solidFill>
              <a:schemeClr val="tx1"/>
            </a:solidFill>
          </a:ln>
        </p:spPr>
      </p:pic>
      <p:pic>
        <p:nvPicPr>
          <p:cNvPr id="4" name="Picture 3">
            <a:extLst>
              <a:ext uri="{FF2B5EF4-FFF2-40B4-BE49-F238E27FC236}">
                <a16:creationId xmlns:a16="http://schemas.microsoft.com/office/drawing/2014/main" id="{3E836A9C-E5F7-4E7C-BB2E-DB9E95C42E0B}"/>
              </a:ext>
            </a:extLst>
          </p:cNvPr>
          <p:cNvPicPr>
            <a:picLocks noChangeAspect="1"/>
          </p:cNvPicPr>
          <p:nvPr/>
        </p:nvPicPr>
        <p:blipFill>
          <a:blip r:embed="rId4"/>
          <a:stretch>
            <a:fillRect/>
          </a:stretch>
        </p:blipFill>
        <p:spPr>
          <a:xfrm>
            <a:off x="530661" y="5589240"/>
            <a:ext cx="2959765" cy="1097208"/>
          </a:xfrm>
          <a:prstGeom prst="rect">
            <a:avLst/>
          </a:prstGeom>
        </p:spPr>
      </p:pic>
    </p:spTree>
    <p:extLst>
      <p:ext uri="{BB962C8B-B14F-4D97-AF65-F5344CB8AC3E}">
        <p14:creationId xmlns:p14="http://schemas.microsoft.com/office/powerpoint/2010/main" val="9302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Noticing the way the text is structured #4</a:t>
            </a:r>
          </a:p>
        </p:txBody>
      </p:sp>
      <p:pic>
        <p:nvPicPr>
          <p:cNvPr id="8" name="Content Placeholder 7" descr="A screenshot of a cell phone&#10;&#10;Description automatically generated">
            <a:extLst>
              <a:ext uri="{FF2B5EF4-FFF2-40B4-BE49-F238E27FC236}">
                <a16:creationId xmlns:a16="http://schemas.microsoft.com/office/drawing/2014/main" id="{8309505D-B502-4566-9999-EFDD38C6ED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794" b="27563"/>
          <a:stretch/>
        </p:blipFill>
        <p:spPr>
          <a:xfrm>
            <a:off x="539552" y="1556792"/>
            <a:ext cx="5382308" cy="4752528"/>
          </a:xfrm>
        </p:spPr>
      </p:pic>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
        <p:nvSpPr>
          <p:cNvPr id="10" name="TextBox 9">
            <a:extLst>
              <a:ext uri="{FF2B5EF4-FFF2-40B4-BE49-F238E27FC236}">
                <a16:creationId xmlns:a16="http://schemas.microsoft.com/office/drawing/2014/main" id="{856B4213-D4C5-460E-95E5-BD87377DCEFD}"/>
              </a:ext>
            </a:extLst>
          </p:cNvPr>
          <p:cNvSpPr txBox="1"/>
          <p:nvPr/>
        </p:nvSpPr>
        <p:spPr>
          <a:xfrm>
            <a:off x="6228184" y="1556792"/>
            <a:ext cx="2520280" cy="4801314"/>
          </a:xfrm>
          <a:prstGeom prst="rect">
            <a:avLst/>
          </a:prstGeom>
          <a:noFill/>
        </p:spPr>
        <p:txBody>
          <a:bodyPr wrap="square" rtlCol="0">
            <a:spAutoFit/>
          </a:bodyPr>
          <a:lstStyle/>
          <a:p>
            <a:r>
              <a:rPr lang="en-GB" u="sng" dirty="0"/>
              <a:t>Without</a:t>
            </a:r>
            <a:r>
              <a:rPr lang="en-GB" dirty="0"/>
              <a:t> looking back at the text, put the verbs from the word cloud into the order that you think they occur in the text.</a:t>
            </a:r>
          </a:p>
          <a:p>
            <a:endParaRPr lang="en-GB" dirty="0"/>
          </a:p>
          <a:p>
            <a:r>
              <a:rPr lang="en-GB" dirty="0"/>
              <a:t>Group them into six paragraphs, then decide on the order in which they occur within the paragraph. </a:t>
            </a:r>
          </a:p>
          <a:p>
            <a:endParaRPr lang="en-GB" dirty="0"/>
          </a:p>
          <a:p>
            <a:pPr marL="285750" indent="-285750">
              <a:buFont typeface="Arial" panose="020B0604020202020204" pitchFamily="34" charset="0"/>
              <a:buChar char="•"/>
            </a:pPr>
            <a:r>
              <a:rPr lang="en-GB" b="1" dirty="0"/>
              <a:t>What do you notice about the effect of the verbs in order? </a:t>
            </a:r>
          </a:p>
          <a:p>
            <a:pPr marL="285750" indent="-285750">
              <a:buFont typeface="Arial" panose="020B0604020202020204" pitchFamily="34" charset="0"/>
              <a:buChar char="•"/>
            </a:pPr>
            <a:r>
              <a:rPr lang="en-GB" b="1" dirty="0"/>
              <a:t>What do you think the writer intended?</a:t>
            </a:r>
          </a:p>
        </p:txBody>
      </p:sp>
    </p:spTree>
    <p:extLst>
      <p:ext uri="{BB962C8B-B14F-4D97-AF65-F5344CB8AC3E}">
        <p14:creationId xmlns:p14="http://schemas.microsoft.com/office/powerpoint/2010/main" val="160250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Mapping the text</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199" y="1600201"/>
            <a:ext cx="4003995" cy="5117148"/>
          </a:xfrm>
        </p:spPr>
        <p:txBody>
          <a:bodyPr>
            <a:normAutofit lnSpcReduction="10000"/>
          </a:bodyPr>
          <a:lstStyle/>
          <a:p>
            <a:pPr>
              <a:buFont typeface="+mj-lt"/>
              <a:buAutoNum type="arabicPeriod"/>
            </a:pPr>
            <a:r>
              <a:rPr lang="en-GB" sz="1600" b="1" dirty="0">
                <a:latin typeface="Arial" panose="020B0604020202020204" pitchFamily="34" charset="0"/>
                <a:cs typeface="Arial" panose="020B0604020202020204" pitchFamily="34" charset="0"/>
              </a:rPr>
              <a:t>Complete the table </a:t>
            </a:r>
            <a:r>
              <a:rPr lang="en-GB" sz="1600" dirty="0">
                <a:latin typeface="Arial" panose="020B0604020202020204" pitchFamily="34" charset="0"/>
                <a:cs typeface="Arial" panose="020B0604020202020204" pitchFamily="34" charset="0"/>
              </a:rPr>
              <a:t>recognising the structure of the extract from </a:t>
            </a:r>
            <a:r>
              <a:rPr lang="en-GB" sz="1600" i="1" dirty="0">
                <a:latin typeface="Arial" panose="020B0604020202020204" pitchFamily="34" charset="0"/>
                <a:cs typeface="Arial" panose="020B0604020202020204" pitchFamily="34" charset="0"/>
              </a:rPr>
              <a:t>Jaws</a:t>
            </a:r>
            <a:r>
              <a:rPr lang="en-GB" sz="1600" dirty="0">
                <a:latin typeface="Arial" panose="020B0604020202020204" pitchFamily="34" charset="0"/>
                <a:cs typeface="Arial" panose="020B0604020202020204" pitchFamily="34" charset="0"/>
              </a:rPr>
              <a:t>.</a:t>
            </a:r>
          </a:p>
          <a:p>
            <a:pPr>
              <a:buFont typeface="+mj-lt"/>
              <a:buAutoNum type="arabicPeriod"/>
            </a:pPr>
            <a:endParaRPr lang="en-GB" sz="1600" b="1" dirty="0">
              <a:latin typeface="Arial" panose="020B0604020202020204" pitchFamily="34" charset="0"/>
              <a:cs typeface="Arial" panose="020B0604020202020204" pitchFamily="34" charset="0"/>
            </a:endParaRPr>
          </a:p>
          <a:p>
            <a:pPr>
              <a:buFont typeface="+mj-lt"/>
              <a:buAutoNum type="arabicPeriod"/>
            </a:pPr>
            <a:r>
              <a:rPr lang="en-GB" sz="1600" b="1" dirty="0">
                <a:latin typeface="Arial" panose="020B0604020202020204" pitchFamily="34" charset="0"/>
                <a:cs typeface="Arial" panose="020B0604020202020204" pitchFamily="34" charset="0"/>
              </a:rPr>
              <a:t>Planning your own writing</a:t>
            </a:r>
          </a:p>
          <a:p>
            <a:pPr marL="0" indent="0">
              <a:buNone/>
            </a:pPr>
            <a:r>
              <a:rPr lang="en-GB" sz="1600" dirty="0">
                <a:latin typeface="Arial" panose="020B0604020202020204" pitchFamily="34" charset="0"/>
                <a:cs typeface="Arial" panose="020B0604020202020204" pitchFamily="34" charset="0"/>
              </a:rPr>
              <a:t>Now think back to the clip from </a:t>
            </a:r>
            <a:r>
              <a:rPr lang="en-GB" sz="1600" i="1" dirty="0">
                <a:latin typeface="Arial" panose="020B0604020202020204" pitchFamily="34" charset="0"/>
                <a:cs typeface="Arial" panose="020B0604020202020204" pitchFamily="34" charset="0"/>
              </a:rPr>
              <a:t>The Impossible.</a:t>
            </a:r>
            <a:r>
              <a:rPr lang="en-GB" sz="1600" dirty="0">
                <a:latin typeface="Arial" panose="020B0604020202020204" pitchFamily="34" charset="0"/>
                <a:cs typeface="Arial" panose="020B0604020202020204" pitchFamily="34" charset="0"/>
              </a:rPr>
              <a:t> In some ways, the two scenes are very similar: in both, an unseen danger draws nearer and nearer until disaster strikes. </a:t>
            </a:r>
          </a:p>
          <a:p>
            <a:pPr lvl="1"/>
            <a:r>
              <a:rPr lang="en-GB" sz="1600" dirty="0">
                <a:latin typeface="Arial" panose="020B0604020202020204" pitchFamily="34" charset="0"/>
                <a:cs typeface="Arial" panose="020B0604020202020204" pitchFamily="34" charset="0"/>
              </a:rPr>
              <a:t>Shark </a:t>
            </a:r>
            <a:r>
              <a:rPr lang="en-GB" sz="1600" dirty="0">
                <a:latin typeface="Arial" panose="020B0604020202020204" pitchFamily="34" charset="0"/>
                <a:cs typeface="Arial" panose="020B0604020202020204" pitchFamily="34" charset="0"/>
                <a:sym typeface="Wingdings" panose="05000000000000000000" pitchFamily="2" charset="2"/>
              </a:rPr>
              <a:t> </a:t>
            </a:r>
            <a:r>
              <a:rPr lang="en-GB" sz="1600" dirty="0">
                <a:latin typeface="Arial" panose="020B0604020202020204" pitchFamily="34" charset="0"/>
                <a:cs typeface="Arial" panose="020B0604020202020204" pitchFamily="34" charset="0"/>
              </a:rPr>
              <a:t>wave</a:t>
            </a:r>
          </a:p>
          <a:p>
            <a:pPr lvl="1"/>
            <a:r>
              <a:rPr lang="en-GB" sz="1600" dirty="0">
                <a:latin typeface="Arial" panose="020B0604020202020204" pitchFamily="34" charset="0"/>
                <a:cs typeface="Arial" panose="020B0604020202020204" pitchFamily="34" charset="0"/>
              </a:rPr>
              <a:t>Boy </a:t>
            </a:r>
            <a:r>
              <a:rPr lang="en-GB" sz="1600" dirty="0">
                <a:latin typeface="Arial" panose="020B0604020202020204" pitchFamily="34" charset="0"/>
                <a:cs typeface="Arial" panose="020B0604020202020204" pitchFamily="34" charset="0"/>
                <a:sym typeface="Wingdings" panose="05000000000000000000" pitchFamily="2" charset="2"/>
              </a:rPr>
              <a:t></a:t>
            </a:r>
            <a:r>
              <a:rPr lang="en-GB" sz="1600" dirty="0">
                <a:latin typeface="Arial" panose="020B0604020202020204" pitchFamily="34" charset="0"/>
                <a:cs typeface="Arial" panose="020B0604020202020204" pitchFamily="34" charset="0"/>
              </a:rPr>
              <a:t> humans at the hotel</a:t>
            </a:r>
          </a:p>
          <a:p>
            <a:pPr marL="0" indent="0">
              <a:buNone/>
            </a:pPr>
            <a:endParaRPr lang="en-GB" sz="1600" b="1"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Use a similar grid to plan out a piece of writing based on the moment before the wave hits from </a:t>
            </a:r>
            <a:r>
              <a:rPr lang="en-GB" sz="1600" b="1" i="1" dirty="0">
                <a:latin typeface="Arial" panose="020B0604020202020204" pitchFamily="34" charset="0"/>
                <a:cs typeface="Arial" panose="020B0604020202020204" pitchFamily="34" charset="0"/>
              </a:rPr>
              <a:t>The Impossible. </a:t>
            </a:r>
          </a:p>
          <a:p>
            <a:pPr marL="0" indent="0">
              <a:buNone/>
            </a:pPr>
            <a:endParaRPr lang="en-GB" sz="1600" i="1" dirty="0">
              <a:latin typeface="Arial" panose="020B0604020202020204" pitchFamily="34" charset="0"/>
              <a:cs typeface="Arial" panose="020B0604020202020204" pitchFamily="34" charset="0"/>
            </a:endParaRPr>
          </a:p>
          <a:p>
            <a:pPr marL="0" indent="0">
              <a:buNone/>
            </a:pPr>
            <a:r>
              <a:rPr lang="en-GB" sz="1600" i="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Decide before you begin whether you are going to focus on a single human character (and if so, which one) or the humans as a group</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graphicFrame>
        <p:nvGraphicFramePr>
          <p:cNvPr id="7" name="Content Placeholder 3">
            <a:extLst>
              <a:ext uri="{FF2B5EF4-FFF2-40B4-BE49-F238E27FC236}">
                <a16:creationId xmlns:a16="http://schemas.microsoft.com/office/drawing/2014/main" id="{D5BFA5D6-72C2-477D-8868-D953AEDBE4B7}"/>
              </a:ext>
            </a:extLst>
          </p:cNvPr>
          <p:cNvGraphicFramePr>
            <a:graphicFrameLocks/>
          </p:cNvGraphicFramePr>
          <p:nvPr>
            <p:extLst>
              <p:ext uri="{D42A27DB-BD31-4B8C-83A1-F6EECF244321}">
                <p14:modId xmlns:p14="http://schemas.microsoft.com/office/powerpoint/2010/main" val="2623721416"/>
              </p:ext>
            </p:extLst>
          </p:nvPr>
        </p:nvGraphicFramePr>
        <p:xfrm>
          <a:off x="4572000" y="1217866"/>
          <a:ext cx="4320479" cy="4659406"/>
        </p:xfrm>
        <a:graphic>
          <a:graphicData uri="http://schemas.openxmlformats.org/drawingml/2006/table">
            <a:tbl>
              <a:tblPr firstRow="1" bandRow="1">
                <a:tableStyleId>{5940675A-B579-460E-94D1-54222C63F5DA}</a:tableStyleId>
              </a:tblPr>
              <a:tblGrid>
                <a:gridCol w="1733466">
                  <a:extLst>
                    <a:ext uri="{9D8B030D-6E8A-4147-A177-3AD203B41FA5}">
                      <a16:colId xmlns:a16="http://schemas.microsoft.com/office/drawing/2014/main" val="1621500197"/>
                    </a:ext>
                  </a:extLst>
                </a:gridCol>
                <a:gridCol w="1584176">
                  <a:extLst>
                    <a:ext uri="{9D8B030D-6E8A-4147-A177-3AD203B41FA5}">
                      <a16:colId xmlns:a16="http://schemas.microsoft.com/office/drawing/2014/main" val="1611776074"/>
                    </a:ext>
                  </a:extLst>
                </a:gridCol>
                <a:gridCol w="1002837">
                  <a:extLst>
                    <a:ext uri="{9D8B030D-6E8A-4147-A177-3AD203B41FA5}">
                      <a16:colId xmlns:a16="http://schemas.microsoft.com/office/drawing/2014/main" val="1473500751"/>
                    </a:ext>
                  </a:extLst>
                </a:gridCol>
              </a:tblGrid>
              <a:tr h="497272">
                <a:tc>
                  <a:txBody>
                    <a:bodyPr/>
                    <a:lstStyle/>
                    <a:p>
                      <a:r>
                        <a:rPr lang="en-GB" sz="1400" b="1" dirty="0"/>
                        <a:t>What happens in the paragraph?</a:t>
                      </a:r>
                    </a:p>
                  </a:txBody>
                  <a:tcPr/>
                </a:tc>
                <a:tc>
                  <a:txBody>
                    <a:bodyPr/>
                    <a:lstStyle/>
                    <a:p>
                      <a:r>
                        <a:rPr lang="en-GB" sz="1400" b="1" dirty="0"/>
                        <a:t>Intended effect on the reader</a:t>
                      </a:r>
                    </a:p>
                  </a:txBody>
                  <a:tcPr/>
                </a:tc>
                <a:tc>
                  <a:txBody>
                    <a:bodyPr/>
                    <a:lstStyle/>
                    <a:p>
                      <a:r>
                        <a:rPr lang="en-GB" sz="1400" b="1" dirty="0"/>
                        <a:t>Jigsaw words</a:t>
                      </a:r>
                    </a:p>
                  </a:txBody>
                  <a:tcPr/>
                </a:tc>
                <a:extLst>
                  <a:ext uri="{0D108BD9-81ED-4DB2-BD59-A6C34878D82A}">
                    <a16:rowId xmlns:a16="http://schemas.microsoft.com/office/drawing/2014/main" val="3703287733"/>
                  </a:ext>
                </a:extLst>
              </a:tr>
              <a:tr h="2340104">
                <a:tc>
                  <a:txBody>
                    <a:bodyPr/>
                    <a:lstStyle/>
                    <a:p>
                      <a:r>
                        <a:rPr lang="en-GB" sz="1400" dirty="0"/>
                        <a:t>Description of shark at the bottom of the sea – not doing much. Describes what the shark sees/does. Starts swimming upward.</a:t>
                      </a:r>
                    </a:p>
                  </a:txBody>
                  <a:tcPr/>
                </a:tc>
                <a:tc>
                  <a:txBody>
                    <a:bodyPr/>
                    <a:lstStyle/>
                    <a:p>
                      <a:r>
                        <a:rPr lang="en-GB" sz="1400" dirty="0"/>
                        <a:t>Distancing – positions reader as an observer.</a:t>
                      </a:r>
                    </a:p>
                    <a:p>
                      <a:r>
                        <a:rPr lang="en-GB" sz="1400" dirty="0"/>
                        <a:t>Details sound make it sound almost like a nature programme.</a:t>
                      </a:r>
                    </a:p>
                    <a:p>
                      <a:r>
                        <a:rPr lang="en-GB" sz="1400" dirty="0"/>
                        <a:t>Makes reader question what will come next.</a:t>
                      </a:r>
                    </a:p>
                  </a:txBody>
                  <a:tcPr/>
                </a:tc>
                <a:tc>
                  <a:txBody>
                    <a:bodyPr/>
                    <a:lstStyle/>
                    <a:p>
                      <a:r>
                        <a:rPr lang="en-GB" sz="1400" dirty="0"/>
                        <a:t>Upward</a:t>
                      </a:r>
                    </a:p>
                  </a:txBody>
                  <a:tcPr/>
                </a:tc>
                <a:extLst>
                  <a:ext uri="{0D108BD9-81ED-4DB2-BD59-A6C34878D82A}">
                    <a16:rowId xmlns:a16="http://schemas.microsoft.com/office/drawing/2014/main" val="1216708276"/>
                  </a:ext>
                </a:extLst>
              </a:tr>
              <a:tr h="1702846">
                <a:tc>
                  <a:txBody>
                    <a:bodyPr/>
                    <a:lstStyle/>
                    <a:p>
                      <a:r>
                        <a:rPr lang="en-GB" sz="1400" dirty="0"/>
                        <a:t>Description of the boy on the lilo.</a:t>
                      </a:r>
                    </a:p>
                    <a:p>
                      <a:r>
                        <a:rPr lang="en-GB" sz="1400" dirty="0"/>
                        <a:t>Shifts to child’s perspective and looks at what he can see/what he thinks. Starts kicking feet.</a:t>
                      </a:r>
                    </a:p>
                  </a:txBody>
                  <a:tcPr/>
                </a:tc>
                <a:tc>
                  <a:txBody>
                    <a:bodyPr/>
                    <a:lstStyle/>
                    <a:p>
                      <a:r>
                        <a:rPr lang="en-GB" sz="1400" dirty="0"/>
                        <a:t>Sympathy – engages with the boy’s perspective</a:t>
                      </a:r>
                    </a:p>
                    <a:p>
                      <a:r>
                        <a:rPr lang="en-GB" sz="1400" dirty="0"/>
                        <a:t>Anxiety – link with the shark</a:t>
                      </a:r>
                    </a:p>
                  </a:txBody>
                  <a:tcPr/>
                </a:tc>
                <a:tc>
                  <a:txBody>
                    <a:bodyPr/>
                    <a:lstStyle/>
                    <a:p>
                      <a:r>
                        <a:rPr lang="en-GB" sz="1400" dirty="0"/>
                        <a:t>Dangling down</a:t>
                      </a:r>
                    </a:p>
                    <a:p>
                      <a:endParaRPr lang="en-GB" sz="1400" dirty="0"/>
                    </a:p>
                    <a:p>
                      <a:endParaRPr lang="en-GB" sz="1400" dirty="0"/>
                    </a:p>
                    <a:p>
                      <a:endParaRPr lang="en-GB" sz="1400" dirty="0"/>
                    </a:p>
                    <a:p>
                      <a:r>
                        <a:rPr lang="en-GB" sz="1400" dirty="0"/>
                        <a:t>Kick/ kicking</a:t>
                      </a:r>
                    </a:p>
                  </a:txBody>
                  <a:tcPr/>
                </a:tc>
                <a:extLst>
                  <a:ext uri="{0D108BD9-81ED-4DB2-BD59-A6C34878D82A}">
                    <a16:rowId xmlns:a16="http://schemas.microsoft.com/office/drawing/2014/main" val="990144894"/>
                  </a:ext>
                </a:extLst>
              </a:tr>
            </a:tbl>
          </a:graphicData>
        </a:graphic>
      </p:graphicFrame>
      <p:pic>
        <p:nvPicPr>
          <p:cNvPr id="8" name="Graphic 7" descr="Open book">
            <a:extLst>
              <a:ext uri="{FF2B5EF4-FFF2-40B4-BE49-F238E27FC236}">
                <a16:creationId xmlns:a16="http://schemas.microsoft.com/office/drawing/2014/main" id="{A3A2495D-D0B8-489A-A82A-0FDFE46780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8884" y="5877272"/>
            <a:ext cx="914400" cy="914400"/>
          </a:xfrm>
          <a:prstGeom prst="rect">
            <a:avLst/>
          </a:prstGeom>
        </p:spPr>
      </p:pic>
    </p:spTree>
    <p:extLst>
      <p:ext uri="{BB962C8B-B14F-4D97-AF65-F5344CB8AC3E}">
        <p14:creationId xmlns:p14="http://schemas.microsoft.com/office/powerpoint/2010/main" val="372841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Writing challenge #1</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4061048"/>
          </a:xfrm>
        </p:spPr>
        <p:txBody>
          <a:bodyPr>
            <a:normAutofit/>
          </a:bodyPr>
          <a:lstStyle/>
          <a:p>
            <a:pPr marL="0" indent="0">
              <a:buNone/>
            </a:pPr>
            <a:r>
              <a:rPr lang="en-GB" sz="2000" b="1" dirty="0">
                <a:latin typeface="Arial" panose="020B0604020202020204" pitchFamily="34" charset="0"/>
                <a:cs typeface="Arial" panose="020B0604020202020204" pitchFamily="34" charset="0"/>
              </a:rPr>
              <a:t>Write the story up to the point where the wave hits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Try to imitate the structural features that Benchley uses in </a:t>
            </a:r>
            <a:r>
              <a:rPr lang="en-GB" sz="1600" i="1" dirty="0">
                <a:latin typeface="Arial" panose="020B0604020202020204" pitchFamily="34" charset="0"/>
                <a:cs typeface="Arial" panose="020B0604020202020204" pitchFamily="34" charset="0"/>
              </a:rPr>
              <a:t>Jaws</a:t>
            </a:r>
            <a:r>
              <a:rPr lang="en-GB" sz="1600" dirty="0">
                <a:latin typeface="Arial" panose="020B0604020202020204" pitchFamily="34" charset="0"/>
                <a:cs typeface="Arial" panose="020B0604020202020204" pitchFamily="34" charset="0"/>
              </a:rPr>
              <a:t> in your own writing: </a:t>
            </a:r>
          </a:p>
          <a:p>
            <a:pPr marL="0" indent="0">
              <a:buNone/>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Keep the first paragraphs very unemotional and observant in tone </a:t>
            </a:r>
          </a:p>
          <a:p>
            <a:r>
              <a:rPr lang="en-GB" sz="1600" dirty="0">
                <a:latin typeface="Arial" panose="020B0604020202020204" pitchFamily="34" charset="0"/>
                <a:cs typeface="Arial" panose="020B0604020202020204" pitchFamily="34" charset="0"/>
              </a:rPr>
              <a:t>Alternate between describing the danger and describing the human character </a:t>
            </a:r>
          </a:p>
          <a:p>
            <a:r>
              <a:rPr lang="en-GB" sz="1600" dirty="0">
                <a:latin typeface="Arial" panose="020B0604020202020204" pitchFamily="34" charset="0"/>
                <a:cs typeface="Arial" panose="020B0604020202020204" pitchFamily="34" charset="0"/>
              </a:rPr>
              <a:t>Use jigsaw words to link paragraphs together </a:t>
            </a:r>
          </a:p>
          <a:p>
            <a:r>
              <a:rPr lang="en-GB" sz="1600" dirty="0">
                <a:latin typeface="Arial" panose="020B0604020202020204" pitchFamily="34" charset="0"/>
                <a:cs typeface="Arial" panose="020B0604020202020204" pitchFamily="34" charset="0"/>
              </a:rPr>
              <a:t>Plan the verbs that you are going to use carefully so that they increase in intensity towards the moment when the wave hits.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This piece of writing should be at least 4-5 paragraphs long – approximately 1-2 sides of handwriting or ¾ – 1 side typed.</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47264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i="1" dirty="0">
                <a:latin typeface="Arial" panose="020B0604020202020204" pitchFamily="34" charset="0"/>
                <a:cs typeface="Arial" panose="020B0604020202020204" pitchFamily="34" charset="0"/>
              </a:rPr>
              <a:t>More Than This </a:t>
            </a:r>
            <a:r>
              <a:rPr lang="en-GB" sz="2800" b="1" dirty="0">
                <a:latin typeface="Arial" panose="020B0604020202020204" pitchFamily="34" charset="0"/>
                <a:cs typeface="Arial" panose="020B0604020202020204" pitchFamily="34" charset="0"/>
              </a:rPr>
              <a:t>by Patrick Ness</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5266928" cy="4925143"/>
          </a:xfrm>
        </p:spPr>
        <p:txBody>
          <a:bodyPr>
            <a:normAutofit fontScale="92500" lnSpcReduction="10000"/>
          </a:bodyPr>
          <a:lstStyle/>
          <a:p>
            <a:pPr marL="0" indent="0">
              <a:buNone/>
            </a:pPr>
            <a:r>
              <a:rPr lang="en-GB" sz="1600" b="1" i="1" dirty="0">
                <a:latin typeface="Arial" panose="020B0604020202020204" pitchFamily="34" charset="0"/>
                <a:cs typeface="Arial" panose="020B0604020202020204" pitchFamily="34" charset="0"/>
              </a:rPr>
              <a:t>“Here is the boy, drowning.</a:t>
            </a:r>
          </a:p>
          <a:p>
            <a:pPr marL="0" indent="0">
              <a:buNone/>
            </a:pPr>
            <a:endParaRPr lang="en-GB" sz="1600" b="1" i="1" dirty="0">
              <a:latin typeface="Arial" panose="020B0604020202020204" pitchFamily="34" charset="0"/>
              <a:cs typeface="Arial" panose="020B0604020202020204" pitchFamily="34" charset="0"/>
            </a:endParaRPr>
          </a:p>
          <a:p>
            <a:pPr marL="0" indent="0">
              <a:buNone/>
            </a:pPr>
            <a:r>
              <a:rPr lang="en-GB" sz="1600" b="1" i="1" dirty="0">
                <a:latin typeface="Arial" panose="020B0604020202020204" pitchFamily="34" charset="0"/>
                <a:cs typeface="Arial" panose="020B0604020202020204" pitchFamily="34" charset="0"/>
              </a:rPr>
              <a:t>In these last moments, it's not the water that's finally done for him; it's the cold. It has bled all the energy from his body and contracted his muscles into a painful uselessness, no matter how much he fights to keep himself above the surface. He is strong, and young, nearly seventeen, but the wintry waves keep coming, each one seemingly larger than the last. They spin him round, topple him over, force him deeper down and down.”</a:t>
            </a:r>
          </a:p>
          <a:p>
            <a:pPr marL="0" indent="0">
              <a:buNone/>
            </a:pPr>
            <a:endParaRPr lang="en-GB" sz="1600" i="1"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Read the whole first chapter </a:t>
            </a:r>
            <a:r>
              <a:rPr lang="en-GB" sz="1600" dirty="0">
                <a:latin typeface="Arial" panose="020B0604020202020204" pitchFamily="34" charset="0"/>
                <a:cs typeface="Arial" panose="020B0604020202020204" pitchFamily="34" charset="0"/>
                <a:hlinkClick r:id="rId2"/>
              </a:rPr>
              <a:t>here</a:t>
            </a:r>
            <a:r>
              <a:rPr lang="en-GB" sz="1600" dirty="0">
                <a:latin typeface="Arial" panose="020B0604020202020204" pitchFamily="34" charset="0"/>
                <a:cs typeface="Arial" panose="020B0604020202020204" pitchFamily="34" charset="0"/>
              </a:rPr>
              <a:t>. It would be a good idea to print it out so that you can annotate it with your thoughts as you read. Don’t read to analyse – just read to understand and respond. On your second read-through, spend a few moments thinking about </a:t>
            </a:r>
            <a:r>
              <a:rPr lang="en-GB" sz="1600" u="sng" dirty="0">
                <a:latin typeface="Arial" panose="020B0604020202020204" pitchFamily="34" charset="0"/>
                <a:cs typeface="Arial" panose="020B0604020202020204" pitchFamily="34" charset="0"/>
              </a:rPr>
              <a:t>where</a:t>
            </a:r>
            <a:r>
              <a:rPr lang="en-GB" sz="1600" dirty="0">
                <a:latin typeface="Arial" panose="020B0604020202020204" pitchFamily="34" charset="0"/>
                <a:cs typeface="Arial" panose="020B0604020202020204" pitchFamily="34" charset="0"/>
              </a:rPr>
              <a:t> you think you are in relation to the boy – how has the writer positioned you there? When do you feel closest to him?</a:t>
            </a:r>
          </a:p>
          <a:p>
            <a:pPr marL="0" indent="0">
              <a:buNone/>
            </a:pPr>
            <a:r>
              <a:rPr lang="en-GB" sz="1600" i="1" dirty="0">
                <a:solidFill>
                  <a:srgbClr val="0088CE"/>
                </a:solidFill>
                <a:latin typeface="Arial" panose="020B0604020202020204" pitchFamily="34" charset="0"/>
                <a:cs typeface="Arial" panose="020B0604020202020204" pitchFamily="34" charset="0"/>
              </a:rPr>
              <a:t>Tip: If you want to consolidate your skills, look at this passage in the same way as you looked at the </a:t>
            </a:r>
            <a:r>
              <a:rPr lang="en-GB" sz="1600" dirty="0">
                <a:solidFill>
                  <a:srgbClr val="0088CE"/>
                </a:solidFill>
                <a:latin typeface="Arial" panose="020B0604020202020204" pitchFamily="34" charset="0"/>
                <a:cs typeface="Arial" panose="020B0604020202020204" pitchFamily="34" charset="0"/>
              </a:rPr>
              <a:t>Jaws</a:t>
            </a:r>
            <a:r>
              <a:rPr lang="en-GB" sz="1600" i="1" dirty="0">
                <a:solidFill>
                  <a:srgbClr val="0088CE"/>
                </a:solidFill>
                <a:latin typeface="Arial" panose="020B0604020202020204" pitchFamily="34" charset="0"/>
                <a:cs typeface="Arial" panose="020B0604020202020204" pitchFamily="34" charset="0"/>
              </a:rPr>
              <a:t> extract. You could complete all of the same activities again.</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Picture 6" descr="A circuit board&#10;&#10;Description automatically generated">
            <a:extLst>
              <a:ext uri="{FF2B5EF4-FFF2-40B4-BE49-F238E27FC236}">
                <a16:creationId xmlns:a16="http://schemas.microsoft.com/office/drawing/2014/main" id="{DC27527F-9472-4BB8-921C-8CDC1384C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600200"/>
            <a:ext cx="3024336" cy="4657851"/>
          </a:xfrm>
          <a:prstGeom prst="rect">
            <a:avLst/>
          </a:prstGeom>
        </p:spPr>
      </p:pic>
    </p:spTree>
    <p:extLst>
      <p:ext uri="{BB962C8B-B14F-4D97-AF65-F5344CB8AC3E}">
        <p14:creationId xmlns:p14="http://schemas.microsoft.com/office/powerpoint/2010/main" val="17025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fontScale="90000"/>
          </a:bodyPr>
          <a:lstStyle/>
          <a:p>
            <a:pPr algn="l"/>
            <a:r>
              <a:rPr lang="en-GB" sz="2800" b="1" dirty="0">
                <a:latin typeface="Arial" panose="020B0604020202020204" pitchFamily="34" charset="0"/>
                <a:cs typeface="Arial" panose="020B0604020202020204" pitchFamily="34" charset="0"/>
              </a:rPr>
              <a:t>Noticing the way the writer has crafted sentences #1</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5141167"/>
          </a:xfrm>
        </p:spPr>
        <p:txBody>
          <a:bodyPr>
            <a:normAutofit fontScale="92500" lnSpcReduction="20000"/>
          </a:bodyPr>
          <a:lstStyle/>
          <a:p>
            <a:pPr marL="0" indent="0">
              <a:buNone/>
            </a:pPr>
            <a:r>
              <a:rPr lang="en-GB" sz="1600" dirty="0">
                <a:latin typeface="Arial" panose="020B0604020202020204" pitchFamily="34" charset="0"/>
                <a:cs typeface="Arial" panose="020B0604020202020204" pitchFamily="34" charset="0"/>
              </a:rPr>
              <a:t>Patrick Ness has deliberately crafted sentence structures in a way that is closely linked to the meaning and the mood of the passage.</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For example:</a:t>
            </a:r>
          </a:p>
          <a:p>
            <a:pPr marL="0" indent="0">
              <a:buNone/>
            </a:pPr>
            <a:r>
              <a:rPr lang="en-GB" i="1" dirty="0"/>
              <a:t>‘He is </a:t>
            </a:r>
            <a:r>
              <a:rPr lang="en-GB" i="1" dirty="0">
                <a:solidFill>
                  <a:srgbClr val="0088CE"/>
                </a:solidFill>
              </a:rPr>
              <a:t>strong</a:t>
            </a:r>
            <a:r>
              <a:rPr lang="en-GB" i="1" dirty="0"/>
              <a:t>, </a:t>
            </a:r>
            <a:r>
              <a:rPr lang="en-GB" i="1" dirty="0">
                <a:solidFill>
                  <a:srgbClr val="00B050"/>
                </a:solidFill>
              </a:rPr>
              <a:t>and young</a:t>
            </a:r>
            <a:r>
              <a:rPr lang="en-GB" i="1" dirty="0"/>
              <a:t>, </a:t>
            </a:r>
            <a:r>
              <a:rPr lang="en-GB" i="1" dirty="0">
                <a:solidFill>
                  <a:srgbClr val="7030A0"/>
                </a:solidFill>
              </a:rPr>
              <a:t>nearly seventeen</a:t>
            </a:r>
            <a:r>
              <a:rPr lang="en-GB" i="1" dirty="0"/>
              <a:t>, but the wintry waves keep coming, each one seemingly larger than the last.’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this sentence the writer uses a list of three reasons why the boy ought to be able to survive – these three reasons are in short phrases and each one is separated by a comma. </a:t>
            </a:r>
          </a:p>
          <a:p>
            <a:r>
              <a:rPr lang="en-GB" sz="1600" dirty="0">
                <a:latin typeface="Arial" panose="020B0604020202020204" pitchFamily="34" charset="0"/>
                <a:cs typeface="Arial" panose="020B0604020202020204" pitchFamily="34" charset="0"/>
              </a:rPr>
              <a:t>In order to be correct grammatically, the first comma is not strictly necessary: the writer must have put it there for a reason. </a:t>
            </a:r>
          </a:p>
          <a:p>
            <a:r>
              <a:rPr lang="en-GB" sz="1600" dirty="0">
                <a:latin typeface="Arial" panose="020B0604020202020204" pitchFamily="34" charset="0"/>
                <a:cs typeface="Arial" panose="020B0604020202020204" pitchFamily="34" charset="0"/>
              </a:rPr>
              <a:t>Think about what is happening in the story at this point: the boy is struggling to stay alive in the water – the previous sentence says that he </a:t>
            </a:r>
            <a:r>
              <a:rPr lang="en-GB" sz="1600" i="1" dirty="0">
                <a:latin typeface="Arial" panose="020B0604020202020204" pitchFamily="34" charset="0"/>
                <a:cs typeface="Arial" panose="020B0604020202020204" pitchFamily="34" charset="0"/>
              </a:rPr>
              <a:t>‘fights to keep himself above the surface’. </a:t>
            </a:r>
          </a:p>
          <a:p>
            <a:r>
              <a:rPr lang="en-GB" sz="1600" dirty="0">
                <a:latin typeface="Arial" panose="020B0604020202020204" pitchFamily="34" charset="0"/>
                <a:cs typeface="Arial" panose="020B0604020202020204" pitchFamily="34" charset="0"/>
              </a:rPr>
              <a:t>It seems to me that the way the list is deliberately broken up with commas suggests the gasping of the boy as he gets his face above the surface of the water and then sinks back under again.</a:t>
            </a:r>
          </a:p>
          <a:p>
            <a:r>
              <a:rPr lang="en-GB" sz="1600" dirty="0">
                <a:latin typeface="Arial" panose="020B0604020202020204" pitchFamily="34" charset="0"/>
                <a:cs typeface="Arial" panose="020B0604020202020204" pitchFamily="34" charset="0"/>
              </a:rPr>
              <a:t>In the second half of the sentence, ‘but the wintry waves keep coming, each one seemingly larger than the last’, the clauses are longer – this makes me think that he is bobbing to the surface less often and that the gaps are longer as he loses strength.</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63281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fontScale="90000"/>
          </a:bodyPr>
          <a:lstStyle/>
          <a:p>
            <a:pPr algn="l"/>
            <a:r>
              <a:rPr lang="en-GB" sz="2800" b="1" dirty="0">
                <a:latin typeface="Arial" panose="020B0604020202020204" pitchFamily="34" charset="0"/>
                <a:cs typeface="Arial" panose="020B0604020202020204" pitchFamily="34" charset="0"/>
              </a:rPr>
              <a:t>Noticing the way the writer has crafted sentences #2</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5141167"/>
          </a:xfrm>
        </p:spPr>
        <p:txBody>
          <a:bodyPr>
            <a:normAutofit fontScale="85000" lnSpcReduction="20000"/>
          </a:bodyPr>
          <a:lstStyle/>
          <a:p>
            <a:pPr marL="0" indent="0">
              <a:buNone/>
            </a:pPr>
            <a:r>
              <a:rPr lang="en-GB" sz="1600" dirty="0">
                <a:latin typeface="Arial" panose="020B0604020202020204" pitchFamily="34" charset="0"/>
                <a:cs typeface="Arial" panose="020B0604020202020204" pitchFamily="34" charset="0"/>
              </a:rPr>
              <a:t>Many of Ness’s sentences are long and complex, using a number of commas to manage the way the clauses pile up on one another. This seems to reflect the way the boy is being tossed and turned by the waves almost endlessly. However, at key points in the passage, Ness shifts into much shorter sentences, sometimes as stand-alone paragraphs.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For example:</a:t>
            </a:r>
          </a:p>
          <a:p>
            <a:pPr marL="400050" lvl="1" indent="0">
              <a:lnSpc>
                <a:spcPct val="160000"/>
              </a:lnSpc>
              <a:buNone/>
            </a:pPr>
            <a:r>
              <a:rPr lang="en-GB" i="1" dirty="0"/>
              <a:t>‘It is too late for him.</a:t>
            </a:r>
          </a:p>
          <a:p>
            <a:pPr marL="400050" lvl="1" indent="0">
              <a:lnSpc>
                <a:spcPct val="160000"/>
              </a:lnSpc>
              <a:buNone/>
            </a:pPr>
            <a:r>
              <a:rPr lang="en-GB" i="1" dirty="0"/>
              <a:t>He will die.</a:t>
            </a:r>
          </a:p>
          <a:p>
            <a:pPr marL="400050" lvl="1" indent="0">
              <a:lnSpc>
                <a:spcPct val="160000"/>
              </a:lnSpc>
              <a:buNone/>
            </a:pPr>
            <a:r>
              <a:rPr lang="en-GB" i="1" dirty="0"/>
              <a:t>And he will die alone.’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Each of these short sentences is a clear, simple statement.</a:t>
            </a:r>
          </a:p>
          <a:p>
            <a:r>
              <a:rPr lang="en-GB" sz="1600" dirty="0">
                <a:latin typeface="Arial" panose="020B0604020202020204" pitchFamily="34" charset="0"/>
                <a:cs typeface="Arial" panose="020B0604020202020204" pitchFamily="34" charset="0"/>
              </a:rPr>
              <a:t>In contrast to the long, descriptive sentences that bring out the panicky feel of the situation, these are completely free of confusion – they seem like statements of fact and leave no room for doubt. </a:t>
            </a:r>
          </a:p>
          <a:p>
            <a:r>
              <a:rPr lang="en-GB" sz="1600" dirty="0">
                <a:latin typeface="Arial" panose="020B0604020202020204" pitchFamily="34" charset="0"/>
                <a:cs typeface="Arial" panose="020B0604020202020204" pitchFamily="34" charset="0"/>
              </a:rPr>
              <a:t>These sentences are the boy’s thoughts. By separating each one into a paragraph by itself, the writer allows the moments of realisation to sink in. </a:t>
            </a:r>
          </a:p>
          <a:p>
            <a:r>
              <a:rPr lang="en-GB" sz="1600" dirty="0">
                <a:latin typeface="Arial" panose="020B0604020202020204" pitchFamily="34" charset="0"/>
                <a:cs typeface="Arial" panose="020B0604020202020204" pitchFamily="34" charset="0"/>
              </a:rPr>
              <a:t>By using three of these stand-alone paragraphs in a row, Ness completely breaks the flow of the description and makes the horror of the situation clear and stark. It is a moment of stillness and clarity.</a:t>
            </a:r>
          </a:p>
          <a:p>
            <a:r>
              <a:rPr lang="en-GB" sz="1600" dirty="0">
                <a:latin typeface="Arial" panose="020B0604020202020204" pitchFamily="34" charset="0"/>
                <a:cs typeface="Arial" panose="020B0604020202020204" pitchFamily="34" charset="0"/>
              </a:rPr>
              <a:t>There is no need for the writer to add any extra description, detail or emotive language because what the boy is realising is bad enough on its own.</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78135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The imitation game</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997151"/>
          </a:xfrm>
        </p:spPr>
        <p:txBody>
          <a:bodyPr>
            <a:normAutofit fontScale="92500" lnSpcReduction="20000"/>
          </a:bodyPr>
          <a:lstStyle/>
          <a:p>
            <a:pPr marL="0" indent="0">
              <a:buNone/>
            </a:pPr>
            <a:r>
              <a:rPr lang="en-GB" sz="1600" dirty="0">
                <a:latin typeface="Arial" panose="020B0604020202020204" pitchFamily="34" charset="0"/>
                <a:cs typeface="Arial" panose="020B0604020202020204" pitchFamily="34" charset="0"/>
              </a:rPr>
              <a:t>One way to develop your own writing is to imitate what other writers do. Sentence imitation is a good way to practise writing in a more complex style than usual. </a:t>
            </a:r>
          </a:p>
          <a:p>
            <a:pPr marL="0" indent="0">
              <a:buNone/>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First, choose a sentence that you think is interesting – this does not have to be the most complex sentence in the text, just one that you thinks works well in the context. </a:t>
            </a:r>
          </a:p>
          <a:p>
            <a:r>
              <a:rPr lang="en-GB" sz="1600" dirty="0">
                <a:latin typeface="Arial" panose="020B0604020202020204" pitchFamily="34" charset="0"/>
                <a:cs typeface="Arial" panose="020B0604020202020204" pitchFamily="34" charset="0"/>
              </a:rPr>
              <a:t>Next, work out which words in the sentence are crucial to the meaning and which are the grammatical ‘framework’ of the sentence.</a:t>
            </a:r>
          </a:p>
          <a:p>
            <a:r>
              <a:rPr lang="en-GB" sz="1600" dirty="0">
                <a:latin typeface="Arial" panose="020B0604020202020204" pitchFamily="34" charset="0"/>
                <a:cs typeface="Arial" panose="020B0604020202020204" pitchFamily="34" charset="0"/>
              </a:rPr>
              <a:t>Keep the ‘framework’ and replace the content words.</a:t>
            </a:r>
          </a:p>
          <a:p>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For example:</a:t>
            </a:r>
          </a:p>
          <a:p>
            <a:pPr marL="0" indent="0">
              <a:buNone/>
            </a:pPr>
            <a:r>
              <a:rPr lang="en-GB" sz="2800" i="1" dirty="0"/>
              <a:t>‘In these </a:t>
            </a:r>
            <a:r>
              <a:rPr lang="en-GB" sz="2800" i="1" dirty="0">
                <a:solidFill>
                  <a:srgbClr val="0088CE"/>
                </a:solidFill>
              </a:rPr>
              <a:t>last moments</a:t>
            </a:r>
            <a:r>
              <a:rPr lang="en-GB" sz="2800" i="1" dirty="0"/>
              <a:t>, it's not the </a:t>
            </a:r>
            <a:r>
              <a:rPr lang="en-GB" sz="2800" i="1" dirty="0">
                <a:solidFill>
                  <a:srgbClr val="0088CE"/>
                </a:solidFill>
              </a:rPr>
              <a:t>water </a:t>
            </a:r>
            <a:r>
              <a:rPr lang="en-GB" sz="2800" i="1" dirty="0"/>
              <a:t>that's finally </a:t>
            </a:r>
            <a:r>
              <a:rPr lang="en-GB" sz="2800" i="1" dirty="0">
                <a:solidFill>
                  <a:srgbClr val="0088CE"/>
                </a:solidFill>
              </a:rPr>
              <a:t>done for him</a:t>
            </a:r>
            <a:r>
              <a:rPr lang="en-GB" sz="2800" i="1" dirty="0"/>
              <a:t>; it's the </a:t>
            </a:r>
            <a:r>
              <a:rPr lang="en-GB" sz="2800" i="1" dirty="0">
                <a:solidFill>
                  <a:srgbClr val="0088CE"/>
                </a:solidFill>
              </a:rPr>
              <a:t>cold</a:t>
            </a:r>
            <a:r>
              <a:rPr lang="en-GB" sz="2800" dirty="0"/>
              <a:t>.’ </a:t>
            </a:r>
            <a:endParaRPr lang="en-GB" sz="28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Now imagine that we wanted to shift the action completely to a different situation: let’s move the boy from the water to an Australian bush fire.</a:t>
            </a:r>
          </a:p>
          <a:p>
            <a:pPr marL="0" indent="0">
              <a:buNone/>
            </a:pPr>
            <a:r>
              <a:rPr lang="en-GB" sz="2800" i="1" dirty="0">
                <a:latin typeface="+mj-lt"/>
                <a:cs typeface="Arial" panose="020B0604020202020204" pitchFamily="34" charset="0"/>
              </a:rPr>
              <a:t>‘In these </a:t>
            </a:r>
            <a:r>
              <a:rPr lang="en-GB" sz="2800" i="1" dirty="0">
                <a:solidFill>
                  <a:srgbClr val="7030A0"/>
                </a:solidFill>
                <a:latin typeface="+mj-lt"/>
                <a:cs typeface="Arial" panose="020B0604020202020204" pitchFamily="34" charset="0"/>
              </a:rPr>
              <a:t>crucial minutes</a:t>
            </a:r>
            <a:r>
              <a:rPr lang="en-GB" sz="2800" i="1" dirty="0">
                <a:latin typeface="+mj-lt"/>
                <a:cs typeface="Arial" panose="020B0604020202020204" pitchFamily="34" charset="0"/>
              </a:rPr>
              <a:t>, it’s not the </a:t>
            </a:r>
            <a:r>
              <a:rPr lang="en-GB" sz="2800" i="1" dirty="0">
                <a:solidFill>
                  <a:srgbClr val="7030A0"/>
                </a:solidFill>
                <a:latin typeface="+mj-lt"/>
                <a:cs typeface="Arial" panose="020B0604020202020204" pitchFamily="34" charset="0"/>
              </a:rPr>
              <a:t>heat</a:t>
            </a:r>
            <a:r>
              <a:rPr lang="en-GB" sz="2800" i="1" dirty="0">
                <a:latin typeface="+mj-lt"/>
                <a:cs typeface="Arial" panose="020B0604020202020204" pitchFamily="34" charset="0"/>
              </a:rPr>
              <a:t> that’s finally </a:t>
            </a:r>
            <a:r>
              <a:rPr lang="en-GB" sz="2800" i="1" dirty="0">
                <a:solidFill>
                  <a:srgbClr val="7030A0"/>
                </a:solidFill>
                <a:latin typeface="+mj-lt"/>
                <a:cs typeface="Arial" panose="020B0604020202020204" pitchFamily="34" charset="0"/>
              </a:rPr>
              <a:t>driven him back</a:t>
            </a:r>
            <a:r>
              <a:rPr lang="en-GB" sz="2800" i="1" dirty="0">
                <a:latin typeface="+mj-lt"/>
                <a:cs typeface="Arial" panose="020B0604020202020204" pitchFamily="34" charset="0"/>
              </a:rPr>
              <a:t>; it’s the </a:t>
            </a:r>
            <a:r>
              <a:rPr lang="en-GB" sz="2800" i="1" dirty="0">
                <a:solidFill>
                  <a:srgbClr val="7030A0"/>
                </a:solidFill>
                <a:latin typeface="+mj-lt"/>
                <a:cs typeface="Arial" panose="020B0604020202020204" pitchFamily="34" charset="0"/>
              </a:rPr>
              <a:t>smoke</a:t>
            </a:r>
            <a:r>
              <a:rPr lang="en-GB" sz="2800" i="1" dirty="0">
                <a:latin typeface="+mj-lt"/>
                <a:cs typeface="Arial" panose="020B0604020202020204" pitchFamily="34" charset="0"/>
              </a:rPr>
              <a:t>.</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We have kept the grammar of the sentence structure exactly the same, but we have changed the meaning completely.</a:t>
            </a:r>
            <a:endParaRPr lang="en-GB" sz="3000" i="1" dirty="0">
              <a:latin typeface="Arial" panose="020B0604020202020204" pitchFamily="34" charset="0"/>
              <a:cs typeface="Arial" panose="020B0604020202020204" pitchFamily="34" charset="0"/>
            </a:endParaRPr>
          </a:p>
          <a:p>
            <a:pPr marL="0" indent="0">
              <a:buNone/>
            </a:pPr>
            <a:endParaRPr lang="en-GB" sz="3000" i="1" dirty="0">
              <a:latin typeface="Arial" panose="020B0604020202020204" pitchFamily="34" charset="0"/>
              <a:cs typeface="Arial" panose="020B0604020202020204" pitchFamily="34" charset="0"/>
            </a:endParaRPr>
          </a:p>
          <a:p>
            <a:pPr marL="0" indent="0">
              <a:buNone/>
            </a:pPr>
            <a:endParaRPr lang="en-GB" sz="30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418097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Sentence imitation #2</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565103"/>
          </a:xfrm>
        </p:spPr>
        <p:txBody>
          <a:bodyPr>
            <a:normAutofit fontScale="92500" lnSpcReduction="20000"/>
          </a:bodyPr>
          <a:lstStyle/>
          <a:p>
            <a:pPr marL="0" marR="23495" indent="0">
              <a:lnSpc>
                <a:spcPct val="100000"/>
              </a:lnSpc>
              <a:buNone/>
            </a:pPr>
            <a:r>
              <a:rPr lang="en-GB" sz="1600" spc="-5" dirty="0">
                <a:latin typeface="Arial" panose="020B0604020202020204" pitchFamily="34" charset="0"/>
                <a:cs typeface="Arial" panose="020B0604020202020204" pitchFamily="34" charset="0"/>
              </a:rPr>
              <a:t>Here’s a slightly more complex example of sentence imitation from the </a:t>
            </a:r>
            <a:r>
              <a:rPr lang="en-GB" sz="1600" i="1" spc="-5" dirty="0">
                <a:latin typeface="Arial" panose="020B0604020202020204" pitchFamily="34" charset="0"/>
                <a:cs typeface="Arial" panose="020B0604020202020204" pitchFamily="34" charset="0"/>
              </a:rPr>
              <a:t>Jaws</a:t>
            </a:r>
            <a:r>
              <a:rPr lang="en-GB" sz="1600" spc="-5" dirty="0">
                <a:latin typeface="Arial" panose="020B0604020202020204" pitchFamily="34" charset="0"/>
                <a:cs typeface="Arial" panose="020B0604020202020204" pitchFamily="34" charset="0"/>
              </a:rPr>
              <a:t> extract you looked at earlier.</a:t>
            </a:r>
          </a:p>
          <a:p>
            <a:pPr marL="0" marR="23495" indent="0">
              <a:lnSpc>
                <a:spcPct val="100000"/>
              </a:lnSpc>
              <a:buNone/>
            </a:pPr>
            <a:endParaRPr lang="en-GB" sz="1600" spc="-5" dirty="0">
              <a:latin typeface="Arial" panose="020B0604020202020204" pitchFamily="34" charset="0"/>
              <a:cs typeface="Arial" panose="020B0604020202020204" pitchFamily="34" charset="0"/>
            </a:endParaRPr>
          </a:p>
          <a:p>
            <a:pPr marL="0" marR="23495" indent="0">
              <a:lnSpc>
                <a:spcPct val="100000"/>
              </a:lnSpc>
              <a:buNone/>
            </a:pPr>
            <a:r>
              <a:rPr lang="en-GB" sz="2200" b="1" spc="-5" dirty="0">
                <a:latin typeface="Arial" panose="020B0604020202020204" pitchFamily="34" charset="0"/>
                <a:cs typeface="Arial" panose="020B0604020202020204" pitchFamily="34" charset="0"/>
              </a:rPr>
              <a:t>Original sentence:</a:t>
            </a:r>
            <a:endParaRPr lang="en-GB" sz="2200" dirty="0">
              <a:latin typeface="Arial" panose="020B0604020202020204" pitchFamily="34" charset="0"/>
              <a:cs typeface="Arial" panose="020B0604020202020204" pitchFamily="34" charset="0"/>
            </a:endParaRPr>
          </a:p>
          <a:p>
            <a:pPr marL="0" indent="0">
              <a:lnSpc>
                <a:spcPct val="100000"/>
              </a:lnSpc>
              <a:spcBef>
                <a:spcPts val="5"/>
              </a:spcBef>
              <a:buNone/>
            </a:pPr>
            <a:r>
              <a:rPr lang="en-GB" sz="2200" i="1" dirty="0">
                <a:latin typeface="+mj-lt"/>
                <a:cs typeface="Arial" panose="020B0604020202020204" pitchFamily="34" charset="0"/>
              </a:rPr>
              <a:t>‘In </a:t>
            </a:r>
            <a:r>
              <a:rPr lang="en-GB" sz="2200" i="1" dirty="0">
                <a:solidFill>
                  <a:srgbClr val="0070C0"/>
                </a:solidFill>
                <a:latin typeface="+mj-lt"/>
                <a:cs typeface="Arial" panose="020B0604020202020204" pitchFamily="34" charset="0"/>
              </a:rPr>
              <a:t>thirty-five feet </a:t>
            </a:r>
            <a:r>
              <a:rPr lang="en-GB" sz="2200" i="1" dirty="0">
                <a:latin typeface="+mj-lt"/>
                <a:cs typeface="Arial" panose="020B0604020202020204" pitchFamily="34" charset="0"/>
              </a:rPr>
              <a:t>of </a:t>
            </a:r>
            <a:r>
              <a:rPr lang="en-GB" sz="2200" i="1" dirty="0">
                <a:solidFill>
                  <a:srgbClr val="0070C0"/>
                </a:solidFill>
                <a:latin typeface="+mj-lt"/>
                <a:cs typeface="Arial" panose="020B0604020202020204" pitchFamily="34" charset="0"/>
              </a:rPr>
              <a:t>water</a:t>
            </a:r>
            <a:r>
              <a:rPr lang="en-GB" sz="2200" i="1" dirty="0">
                <a:latin typeface="+mj-lt"/>
                <a:cs typeface="Arial" panose="020B0604020202020204" pitchFamily="34" charset="0"/>
              </a:rPr>
              <a:t>, the </a:t>
            </a:r>
            <a:r>
              <a:rPr lang="en-GB" sz="2200" i="1" dirty="0">
                <a:solidFill>
                  <a:srgbClr val="0070C0"/>
                </a:solidFill>
                <a:latin typeface="+mj-lt"/>
                <a:cs typeface="Arial" panose="020B0604020202020204" pitchFamily="34" charset="0"/>
              </a:rPr>
              <a:t>great fish swam slow</a:t>
            </a:r>
            <a:r>
              <a:rPr lang="en-GB" sz="2200" i="1" dirty="0">
                <a:latin typeface="+mj-lt"/>
                <a:cs typeface="Arial" panose="020B0604020202020204" pitchFamily="34" charset="0"/>
              </a:rPr>
              <a:t>ly, its </a:t>
            </a:r>
            <a:r>
              <a:rPr lang="en-GB" sz="2200" i="1" dirty="0">
                <a:solidFill>
                  <a:srgbClr val="0070C0"/>
                </a:solidFill>
                <a:latin typeface="+mj-lt"/>
                <a:cs typeface="Arial" panose="020B0604020202020204" pitchFamily="34" charset="0"/>
              </a:rPr>
              <a:t>tail</a:t>
            </a:r>
            <a:r>
              <a:rPr lang="en-GB" sz="2200" i="1" dirty="0">
                <a:latin typeface="+mj-lt"/>
                <a:cs typeface="Arial" panose="020B0604020202020204" pitchFamily="34" charset="0"/>
              </a:rPr>
              <a:t> </a:t>
            </a:r>
            <a:r>
              <a:rPr lang="en-GB" sz="2200" i="1" dirty="0">
                <a:solidFill>
                  <a:srgbClr val="0070C0"/>
                </a:solidFill>
                <a:latin typeface="+mj-lt"/>
                <a:cs typeface="Arial" panose="020B0604020202020204" pitchFamily="34" charset="0"/>
              </a:rPr>
              <a:t>wav</a:t>
            </a:r>
            <a:r>
              <a:rPr lang="en-GB" sz="2200" i="1" dirty="0">
                <a:latin typeface="+mj-lt"/>
                <a:cs typeface="Arial" panose="020B0604020202020204" pitchFamily="34" charset="0"/>
              </a:rPr>
              <a:t>ing just enough to </a:t>
            </a:r>
            <a:r>
              <a:rPr lang="en-GB" sz="2200" i="1" dirty="0">
                <a:solidFill>
                  <a:srgbClr val="0070C0"/>
                </a:solidFill>
                <a:latin typeface="+mj-lt"/>
                <a:cs typeface="Arial" panose="020B0604020202020204" pitchFamily="34" charset="0"/>
              </a:rPr>
              <a:t>maintain motion</a:t>
            </a:r>
            <a:r>
              <a:rPr lang="en-GB" sz="2200" i="1" dirty="0">
                <a:latin typeface="+mj-lt"/>
                <a:cs typeface="Arial" panose="020B0604020202020204" pitchFamily="34" charset="0"/>
              </a:rPr>
              <a:t>. It </a:t>
            </a:r>
            <a:r>
              <a:rPr lang="en-GB" sz="2200" i="1" dirty="0">
                <a:solidFill>
                  <a:srgbClr val="0070C0"/>
                </a:solidFill>
                <a:latin typeface="+mj-lt"/>
                <a:cs typeface="Arial" panose="020B0604020202020204" pitchFamily="34" charset="0"/>
              </a:rPr>
              <a:t>saw</a:t>
            </a:r>
            <a:r>
              <a:rPr lang="en-GB" sz="2200" i="1" dirty="0">
                <a:latin typeface="+mj-lt"/>
                <a:cs typeface="Arial" panose="020B0604020202020204" pitchFamily="34" charset="0"/>
              </a:rPr>
              <a:t> nothing, for </a:t>
            </a:r>
            <a:r>
              <a:rPr lang="en-GB" sz="2200" i="1" dirty="0">
                <a:solidFill>
                  <a:srgbClr val="0070C0"/>
                </a:solidFill>
                <a:latin typeface="+mj-lt"/>
                <a:cs typeface="Arial" panose="020B0604020202020204" pitchFamily="34" charset="0"/>
              </a:rPr>
              <a:t>the water </a:t>
            </a:r>
            <a:r>
              <a:rPr lang="en-GB" sz="2200" i="1" dirty="0">
                <a:latin typeface="+mj-lt"/>
                <a:cs typeface="Arial" panose="020B0604020202020204" pitchFamily="34" charset="0"/>
              </a:rPr>
              <a:t>was </a:t>
            </a:r>
            <a:r>
              <a:rPr lang="en-GB" sz="2200" i="1" dirty="0">
                <a:solidFill>
                  <a:srgbClr val="0070C0"/>
                </a:solidFill>
                <a:latin typeface="+mj-lt"/>
                <a:cs typeface="Arial" panose="020B0604020202020204" pitchFamily="34" charset="0"/>
              </a:rPr>
              <a:t>murky</a:t>
            </a:r>
            <a:r>
              <a:rPr lang="en-GB" sz="2200" i="1" dirty="0">
                <a:latin typeface="+mj-lt"/>
                <a:cs typeface="Arial" panose="020B0604020202020204" pitchFamily="34" charset="0"/>
              </a:rPr>
              <a:t> with </a:t>
            </a:r>
            <a:r>
              <a:rPr lang="en-GB" sz="2200" i="1" dirty="0">
                <a:solidFill>
                  <a:srgbClr val="0070C0"/>
                </a:solidFill>
                <a:latin typeface="+mj-lt"/>
                <a:cs typeface="Arial" panose="020B0604020202020204" pitchFamily="34" charset="0"/>
              </a:rPr>
              <a:t>motes of vegetation</a:t>
            </a:r>
            <a:r>
              <a:rPr lang="en-GB" sz="2200" i="1" dirty="0">
                <a:latin typeface="+mj-lt"/>
                <a:cs typeface="Arial" panose="020B0604020202020204" pitchFamily="34" charset="0"/>
              </a:rPr>
              <a:t>.’</a:t>
            </a:r>
          </a:p>
          <a:p>
            <a:pPr marL="0" indent="0">
              <a:lnSpc>
                <a:spcPct val="100000"/>
              </a:lnSpc>
              <a:buNone/>
            </a:pPr>
            <a:endParaRPr lang="en-GB" sz="2200" b="1" spc="-5" dirty="0">
              <a:solidFill>
                <a:srgbClr val="FF0000"/>
              </a:solidFill>
              <a:latin typeface="Arial" panose="020B0604020202020204" pitchFamily="34" charset="0"/>
              <a:cs typeface="Arial" panose="020B0604020202020204" pitchFamily="34" charset="0"/>
            </a:endParaRPr>
          </a:p>
          <a:p>
            <a:pPr marL="0" indent="0">
              <a:lnSpc>
                <a:spcPct val="100000"/>
              </a:lnSpc>
              <a:buNone/>
            </a:pPr>
            <a:r>
              <a:rPr lang="en-GB" sz="2200" b="1" spc="-5" dirty="0">
                <a:latin typeface="Arial" panose="020B0604020202020204" pitchFamily="34" charset="0"/>
                <a:cs typeface="Arial" panose="020B0604020202020204" pitchFamily="34" charset="0"/>
              </a:rPr>
              <a:t>Framework:</a:t>
            </a:r>
          </a:p>
          <a:p>
            <a:pPr marL="0" indent="0">
              <a:lnSpc>
                <a:spcPct val="100000"/>
              </a:lnSpc>
              <a:buNone/>
            </a:pPr>
            <a:r>
              <a:rPr lang="en-GB" sz="2200" b="1" i="1" spc="-5" dirty="0">
                <a:solidFill>
                  <a:srgbClr val="FF0000"/>
                </a:solidFill>
                <a:latin typeface="+mj-lt"/>
                <a:cs typeface="Arial" panose="020B0604020202020204" pitchFamily="34" charset="0"/>
              </a:rPr>
              <a:t>In… of …., the XXXXX ----ed ------ly, its … -----</a:t>
            </a:r>
            <a:r>
              <a:rPr lang="en-GB" sz="2200" b="1" i="1" spc="-5" dirty="0" err="1">
                <a:solidFill>
                  <a:srgbClr val="FF0000"/>
                </a:solidFill>
                <a:latin typeface="+mj-lt"/>
                <a:cs typeface="Arial" panose="020B0604020202020204" pitchFamily="34" charset="0"/>
              </a:rPr>
              <a:t>ing</a:t>
            </a:r>
            <a:r>
              <a:rPr lang="en-GB" sz="2200" b="1" i="1" spc="-5" dirty="0">
                <a:solidFill>
                  <a:srgbClr val="FF0000"/>
                </a:solidFill>
                <a:latin typeface="+mj-lt"/>
                <a:cs typeface="Arial" panose="020B0604020202020204" pitchFamily="34" charset="0"/>
              </a:rPr>
              <a:t> just enough to …</a:t>
            </a:r>
          </a:p>
          <a:p>
            <a:pPr marL="0" indent="0">
              <a:lnSpc>
                <a:spcPct val="100000"/>
              </a:lnSpc>
              <a:buNone/>
            </a:pPr>
            <a:r>
              <a:rPr lang="en-GB" sz="2200" b="1" i="1" spc="-5" dirty="0">
                <a:solidFill>
                  <a:srgbClr val="FF0000"/>
                </a:solidFill>
                <a:latin typeface="+mj-lt"/>
                <a:cs typeface="Arial" panose="020B0604020202020204" pitchFamily="34" charset="0"/>
              </a:rPr>
              <a:t>It ----ed …., for the </a:t>
            </a:r>
            <a:r>
              <a:rPr lang="en-GB" sz="2200" b="1" i="1" spc="-5" dirty="0" err="1">
                <a:solidFill>
                  <a:srgbClr val="FF0000"/>
                </a:solidFill>
                <a:latin typeface="+mj-lt"/>
                <a:cs typeface="Arial" panose="020B0604020202020204" pitchFamily="34" charset="0"/>
              </a:rPr>
              <a:t>xxxx</a:t>
            </a:r>
            <a:r>
              <a:rPr lang="en-GB" sz="2200" b="1" i="1" spc="-5" dirty="0">
                <a:solidFill>
                  <a:srgbClr val="FF0000"/>
                </a:solidFill>
                <a:latin typeface="+mj-lt"/>
                <a:cs typeface="Arial" panose="020B0604020202020204" pitchFamily="34" charset="0"/>
              </a:rPr>
              <a:t> was … with ….</a:t>
            </a:r>
          </a:p>
          <a:p>
            <a:pPr marL="0" indent="0">
              <a:lnSpc>
                <a:spcPct val="100000"/>
              </a:lnSpc>
              <a:buNone/>
            </a:pPr>
            <a:endParaRPr lang="en-GB" sz="2200" i="1" dirty="0">
              <a:solidFill>
                <a:srgbClr val="FF0000"/>
              </a:solidFill>
              <a:latin typeface="Arial" panose="020B0604020202020204" pitchFamily="34" charset="0"/>
              <a:cs typeface="Arial" panose="020B0604020202020204" pitchFamily="34" charset="0"/>
            </a:endParaRPr>
          </a:p>
          <a:p>
            <a:pPr marL="0" indent="0">
              <a:lnSpc>
                <a:spcPct val="100000"/>
              </a:lnSpc>
              <a:spcBef>
                <a:spcPts val="5"/>
              </a:spcBef>
              <a:buNone/>
            </a:pPr>
            <a:r>
              <a:rPr lang="en-GB" sz="2200" b="1" dirty="0">
                <a:latin typeface="Arial" panose="020B0604020202020204" pitchFamily="34" charset="0"/>
                <a:cs typeface="Arial" panose="020B0604020202020204" pitchFamily="34" charset="0"/>
              </a:rPr>
              <a:t>Imitation:</a:t>
            </a:r>
          </a:p>
          <a:p>
            <a:pPr marL="0" marR="5080" indent="0">
              <a:lnSpc>
                <a:spcPct val="100000"/>
              </a:lnSpc>
              <a:buNone/>
            </a:pPr>
            <a:r>
              <a:rPr lang="en-GB" sz="2200" i="1" spc="-25" dirty="0">
                <a:latin typeface="+mj-lt"/>
                <a:cs typeface="Arial" panose="020B0604020202020204" pitchFamily="34" charset="0"/>
              </a:rPr>
              <a:t>‘In </a:t>
            </a:r>
            <a:r>
              <a:rPr lang="en-GB" sz="2200" i="1" spc="-25" dirty="0">
                <a:solidFill>
                  <a:srgbClr val="7030A0"/>
                </a:solidFill>
                <a:latin typeface="+mj-lt"/>
                <a:cs typeface="Arial" panose="020B0604020202020204" pitchFamily="34" charset="0"/>
              </a:rPr>
              <a:t>the furthest reaches </a:t>
            </a:r>
            <a:r>
              <a:rPr lang="en-GB" sz="2200" i="1" spc="-25" dirty="0">
                <a:latin typeface="+mj-lt"/>
                <a:cs typeface="Arial" panose="020B0604020202020204" pitchFamily="34" charset="0"/>
              </a:rPr>
              <a:t>of </a:t>
            </a:r>
            <a:r>
              <a:rPr lang="en-GB" sz="2200" i="1" spc="-25" dirty="0">
                <a:solidFill>
                  <a:srgbClr val="7030A0"/>
                </a:solidFill>
                <a:latin typeface="+mj-lt"/>
                <a:cs typeface="Arial" panose="020B0604020202020204" pitchFamily="34" charset="0"/>
              </a:rPr>
              <a:t>the solar system</a:t>
            </a:r>
            <a:r>
              <a:rPr lang="en-GB" sz="2200" i="1" spc="-5" dirty="0">
                <a:latin typeface="+mj-lt"/>
                <a:cs typeface="Arial" panose="020B0604020202020204" pitchFamily="34" charset="0"/>
              </a:rPr>
              <a:t>, </a:t>
            </a:r>
            <a:r>
              <a:rPr lang="en-GB" sz="2200" i="1" dirty="0">
                <a:latin typeface="+mj-lt"/>
                <a:cs typeface="Arial" panose="020B0604020202020204" pitchFamily="34" charset="0"/>
              </a:rPr>
              <a:t>the </a:t>
            </a:r>
            <a:r>
              <a:rPr lang="en-GB" sz="2200" i="1" dirty="0">
                <a:solidFill>
                  <a:srgbClr val="7030A0"/>
                </a:solidFill>
                <a:latin typeface="+mj-lt"/>
                <a:cs typeface="Arial" panose="020B0604020202020204" pitchFamily="34" charset="0"/>
              </a:rPr>
              <a:t>dwarf planet Pluto orbit</a:t>
            </a:r>
            <a:r>
              <a:rPr lang="en-GB" sz="2200" i="1" dirty="0">
                <a:latin typeface="+mj-lt"/>
                <a:cs typeface="Arial" panose="020B0604020202020204" pitchFamily="34" charset="0"/>
              </a:rPr>
              <a:t>ed </a:t>
            </a:r>
            <a:r>
              <a:rPr lang="en-GB" sz="2200" i="1" dirty="0">
                <a:solidFill>
                  <a:srgbClr val="7030A0"/>
                </a:solidFill>
                <a:latin typeface="+mj-lt"/>
                <a:cs typeface="Arial" panose="020B0604020202020204" pitchFamily="34" charset="0"/>
              </a:rPr>
              <a:t>silent</a:t>
            </a:r>
            <a:r>
              <a:rPr lang="en-GB" sz="2200" i="1" dirty="0">
                <a:latin typeface="+mj-lt"/>
                <a:cs typeface="Arial" panose="020B0604020202020204" pitchFamily="34" charset="0"/>
              </a:rPr>
              <a:t>ly</a:t>
            </a:r>
            <a:r>
              <a:rPr lang="en-GB" sz="2200" i="1" spc="-5" dirty="0">
                <a:latin typeface="+mj-lt"/>
                <a:cs typeface="Arial" panose="020B0604020202020204" pitchFamily="34" charset="0"/>
              </a:rPr>
              <a:t>, </a:t>
            </a:r>
            <a:r>
              <a:rPr lang="en-GB" sz="2200" i="1" dirty="0">
                <a:latin typeface="+mj-lt"/>
                <a:cs typeface="Arial" panose="020B0604020202020204" pitchFamily="34" charset="0"/>
              </a:rPr>
              <a:t>its </a:t>
            </a:r>
            <a:r>
              <a:rPr lang="en-GB" sz="2200" i="1" dirty="0">
                <a:solidFill>
                  <a:srgbClr val="7030A0"/>
                </a:solidFill>
                <a:latin typeface="+mj-lt"/>
                <a:cs typeface="Arial" panose="020B0604020202020204" pitchFamily="34" charset="0"/>
              </a:rPr>
              <a:t>perma-frosted surfaces glisten</a:t>
            </a:r>
            <a:r>
              <a:rPr lang="en-GB" sz="2200" i="1" dirty="0">
                <a:latin typeface="+mj-lt"/>
                <a:cs typeface="Arial" panose="020B0604020202020204" pitchFamily="34" charset="0"/>
              </a:rPr>
              <a:t>ing just enough to </a:t>
            </a:r>
            <a:r>
              <a:rPr lang="en-GB" sz="2200" i="1" dirty="0">
                <a:solidFill>
                  <a:srgbClr val="7030A0"/>
                </a:solidFill>
                <a:latin typeface="+mj-lt"/>
                <a:cs typeface="Arial" panose="020B0604020202020204" pitchFamily="34" charset="0"/>
              </a:rPr>
              <a:t>be seen through the telescope</a:t>
            </a:r>
            <a:r>
              <a:rPr lang="en-GB" sz="2200" i="1" dirty="0">
                <a:latin typeface="+mj-lt"/>
                <a:cs typeface="Arial" panose="020B0604020202020204" pitchFamily="34" charset="0"/>
              </a:rPr>
              <a:t>. It </a:t>
            </a:r>
            <a:r>
              <a:rPr lang="en-GB" sz="2200" i="1" dirty="0">
                <a:solidFill>
                  <a:srgbClr val="7030A0"/>
                </a:solidFill>
                <a:latin typeface="+mj-lt"/>
                <a:cs typeface="Arial" panose="020B0604020202020204" pitchFamily="34" charset="0"/>
              </a:rPr>
              <a:t>stopped for </a:t>
            </a:r>
            <a:r>
              <a:rPr lang="en-GB" sz="2200" i="1" dirty="0">
                <a:latin typeface="+mj-lt"/>
                <a:cs typeface="Arial" panose="020B0604020202020204" pitchFamily="34" charset="0"/>
              </a:rPr>
              <a:t>nothing, although </a:t>
            </a:r>
            <a:r>
              <a:rPr lang="en-GB" sz="2200" i="1" dirty="0">
                <a:solidFill>
                  <a:srgbClr val="7030A0"/>
                </a:solidFill>
                <a:latin typeface="+mj-lt"/>
                <a:cs typeface="Arial" panose="020B0604020202020204" pitchFamily="34" charset="0"/>
              </a:rPr>
              <a:t>the reaches of space</a:t>
            </a:r>
            <a:r>
              <a:rPr lang="en-GB" sz="2200" i="1" dirty="0">
                <a:latin typeface="+mj-lt"/>
                <a:cs typeface="Arial" panose="020B0604020202020204" pitchFamily="34" charset="0"/>
              </a:rPr>
              <a:t> were </a:t>
            </a:r>
            <a:r>
              <a:rPr lang="en-GB" sz="2200" i="1" dirty="0">
                <a:solidFill>
                  <a:srgbClr val="7030A0"/>
                </a:solidFill>
                <a:latin typeface="+mj-lt"/>
                <a:cs typeface="Arial" panose="020B0604020202020204" pitchFamily="34" charset="0"/>
              </a:rPr>
              <a:t>thick</a:t>
            </a:r>
            <a:r>
              <a:rPr lang="en-GB" sz="2200" i="1" dirty="0">
                <a:latin typeface="+mj-lt"/>
                <a:cs typeface="Arial" panose="020B0604020202020204" pitchFamily="34" charset="0"/>
              </a:rPr>
              <a:t> with </a:t>
            </a:r>
            <a:r>
              <a:rPr lang="en-GB" sz="2200" i="1" dirty="0">
                <a:solidFill>
                  <a:srgbClr val="7030A0"/>
                </a:solidFill>
                <a:latin typeface="+mj-lt"/>
                <a:cs typeface="Arial" panose="020B0604020202020204" pitchFamily="34" charset="0"/>
              </a:rPr>
              <a:t>drifting asteroids</a:t>
            </a:r>
            <a:r>
              <a:rPr lang="en-GB" sz="2200" i="1" dirty="0">
                <a:latin typeface="+mj-lt"/>
                <a:cs typeface="Arial" panose="020B0604020202020204" pitchFamily="34" charset="0"/>
              </a:rPr>
              <a:t>.’</a:t>
            </a:r>
          </a:p>
          <a:p>
            <a:pPr marL="0" indent="0">
              <a:buNone/>
            </a:pPr>
            <a:endParaRPr lang="en-GB"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3973319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Using sentence structure to reflect meaning</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637111"/>
          </a:xfrm>
        </p:spPr>
        <p:txBody>
          <a:bodyPr>
            <a:normAutofit fontScale="92500"/>
          </a:bodyPr>
          <a:lstStyle/>
          <a:p>
            <a:pPr marL="0" indent="0">
              <a:buNone/>
            </a:pPr>
            <a:r>
              <a:rPr lang="en-GB" sz="2000" b="1" dirty="0">
                <a:latin typeface="Arial" panose="020B0604020202020204" pitchFamily="34" charset="0"/>
                <a:cs typeface="Arial" panose="020B0604020202020204" pitchFamily="34" charset="0"/>
              </a:rPr>
              <a:t>Explore these sentences and consider how their </a:t>
            </a:r>
            <a:r>
              <a:rPr lang="en-GB" sz="2000" b="1" u="sng" dirty="0">
                <a:latin typeface="Arial" panose="020B0604020202020204" pitchFamily="34" charset="0"/>
                <a:cs typeface="Arial" panose="020B0604020202020204" pitchFamily="34" charset="0"/>
              </a:rPr>
              <a:t>structure</a:t>
            </a:r>
            <a:r>
              <a:rPr lang="en-GB" sz="2000" b="1" dirty="0">
                <a:latin typeface="Arial" panose="020B0604020202020204" pitchFamily="34" charset="0"/>
                <a:cs typeface="Arial" panose="020B0604020202020204" pitchFamily="34" charset="0"/>
              </a:rPr>
              <a:t> reflects the </a:t>
            </a:r>
            <a:r>
              <a:rPr lang="en-GB" sz="2000" b="1" u="sng" dirty="0">
                <a:latin typeface="Arial" panose="020B0604020202020204" pitchFamily="34" charset="0"/>
                <a:cs typeface="Arial" panose="020B0604020202020204" pitchFamily="34" charset="0"/>
              </a:rPr>
              <a:t>meaning</a:t>
            </a:r>
            <a:r>
              <a:rPr lang="en-GB" sz="2000" b="1" dirty="0">
                <a:latin typeface="Arial" panose="020B0604020202020204" pitchFamily="34" charset="0"/>
                <a:cs typeface="Arial" panose="020B0604020202020204" pitchFamily="34" charset="0"/>
              </a:rPr>
              <a:t> of the words.</a:t>
            </a:r>
          </a:p>
          <a:p>
            <a:pPr marL="0" indent="0">
              <a:buNone/>
            </a:pPr>
            <a:endParaRPr lang="en-GB" sz="2000" i="1" dirty="0">
              <a:latin typeface="+mj-lt"/>
              <a:cs typeface="Arial" panose="020B0604020202020204" pitchFamily="34" charset="0"/>
            </a:endParaRPr>
          </a:p>
          <a:p>
            <a:pPr marL="0" indent="0">
              <a:buNone/>
            </a:pPr>
            <a:r>
              <a:rPr lang="en-GB" sz="2000" i="1" dirty="0">
                <a:solidFill>
                  <a:srgbClr val="0070C0"/>
                </a:solidFill>
                <a:latin typeface="+mj-lt"/>
                <a:cs typeface="Arial" panose="020B0604020202020204" pitchFamily="34" charset="0"/>
              </a:rPr>
              <a:t>They spin him round, topple him over, force him deeper down and down. </a:t>
            </a:r>
          </a:p>
          <a:p>
            <a:pPr marL="0" indent="0">
              <a:buNone/>
            </a:pPr>
            <a:endParaRPr lang="en-GB" sz="2000" i="1" dirty="0">
              <a:solidFill>
                <a:srgbClr val="0070C0"/>
              </a:solidFill>
              <a:latin typeface="+mj-lt"/>
              <a:cs typeface="Arial" panose="020B0604020202020204" pitchFamily="34" charset="0"/>
            </a:endParaRPr>
          </a:p>
          <a:p>
            <a:pPr marL="0" indent="0">
              <a:buNone/>
            </a:pPr>
            <a:r>
              <a:rPr lang="en-GB" sz="2000" i="1" dirty="0">
                <a:solidFill>
                  <a:srgbClr val="0070C0"/>
                </a:solidFill>
                <a:latin typeface="+mj-lt"/>
                <a:cs typeface="Arial" panose="020B0604020202020204" pitchFamily="34" charset="0"/>
              </a:rPr>
              <a:t>He forces his legs to kick, forces his arms to heave himself upward, to at least get his body the right way round, to try and grasp another breath just inches away –</a:t>
            </a:r>
          </a:p>
          <a:p>
            <a:pPr marL="0" indent="0">
              <a:buNone/>
            </a:pPr>
            <a:endParaRPr lang="en-GB" sz="2000" i="1" dirty="0">
              <a:solidFill>
                <a:srgbClr val="0070C0"/>
              </a:solidFill>
              <a:latin typeface="+mj-lt"/>
              <a:cs typeface="Arial" panose="020B0604020202020204" pitchFamily="34" charset="0"/>
            </a:endParaRPr>
          </a:p>
          <a:p>
            <a:pPr marL="0" indent="0">
              <a:buNone/>
            </a:pPr>
            <a:r>
              <a:rPr lang="en-GB" sz="2000" i="1" dirty="0">
                <a:solidFill>
                  <a:srgbClr val="0070C0"/>
                </a:solidFill>
                <a:latin typeface="+mj-lt"/>
                <a:cs typeface="Arial" panose="020B0604020202020204" pitchFamily="34" charset="0"/>
              </a:rPr>
              <a:t>He is unable to even try and swim now, unable to brace himself as the waves turn him over once more. </a:t>
            </a:r>
          </a:p>
          <a:p>
            <a:pPr marL="0" indent="0">
              <a:buNone/>
            </a:pPr>
            <a:endParaRPr lang="en-GB" sz="2000" i="1" dirty="0">
              <a:solidFill>
                <a:srgbClr val="0070C0"/>
              </a:solidFill>
              <a:latin typeface="+mj-lt"/>
              <a:cs typeface="Arial" panose="020B0604020202020204" pitchFamily="34" charset="0"/>
            </a:endParaRPr>
          </a:p>
          <a:p>
            <a:pPr marL="0" indent="0">
              <a:buNone/>
            </a:pPr>
            <a:r>
              <a:rPr lang="en-GB" sz="2000" i="1" dirty="0">
                <a:solidFill>
                  <a:srgbClr val="0070C0"/>
                </a:solidFill>
                <a:latin typeface="+mj-lt"/>
                <a:cs typeface="Arial" panose="020B0604020202020204" pitchFamily="34" charset="0"/>
              </a:rPr>
              <a:t>Then, without warning, the game the sea seems to have been playing, the cruel game of keeping him just alive enough to think he might make it, that game seems to be over.</a:t>
            </a:r>
          </a:p>
          <a:p>
            <a:pPr marL="0" indent="0">
              <a:buNone/>
            </a:pPr>
            <a:endParaRPr lang="en-GB"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Graphic 6" descr="Open book">
            <a:extLst>
              <a:ext uri="{FF2B5EF4-FFF2-40B4-BE49-F238E27FC236}">
                <a16:creationId xmlns:a16="http://schemas.microsoft.com/office/drawing/2014/main" id="{F8C4FA17-04CE-4E56-8FDC-DBB0EA53A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8884" y="5877272"/>
            <a:ext cx="914400" cy="914400"/>
          </a:xfrm>
          <a:prstGeom prst="rect">
            <a:avLst/>
          </a:prstGeom>
        </p:spPr>
      </p:pic>
      <p:pic>
        <p:nvPicPr>
          <p:cNvPr id="8" name="Graphic 7" descr="Chat RTL">
            <a:extLst>
              <a:ext uri="{FF2B5EF4-FFF2-40B4-BE49-F238E27FC236}">
                <a16:creationId xmlns:a16="http://schemas.microsoft.com/office/drawing/2014/main" id="{0B8733A9-83B5-49F6-9A0E-B879A03160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6860" y="5943600"/>
            <a:ext cx="914400" cy="914400"/>
          </a:xfrm>
          <a:prstGeom prst="rect">
            <a:avLst/>
          </a:prstGeom>
        </p:spPr>
      </p:pic>
    </p:spTree>
    <p:extLst>
      <p:ext uri="{BB962C8B-B14F-4D97-AF65-F5344CB8AC3E}">
        <p14:creationId xmlns:p14="http://schemas.microsoft.com/office/powerpoint/2010/main" val="242345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Using the home learning materials</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917032"/>
          </a:xfrm>
        </p:spPr>
        <p:txBody>
          <a:bodyPr>
            <a:normAutofit/>
          </a:bodyPr>
          <a:lstStyle/>
          <a:p>
            <a:pPr marL="0" indent="0">
              <a:buNone/>
            </a:pPr>
            <a:r>
              <a:rPr lang="en-GB" sz="1400" b="1" dirty="0">
                <a:latin typeface="Arial" panose="020B0604020202020204" pitchFamily="34" charset="0"/>
                <a:cs typeface="Arial" panose="020B0604020202020204" pitchFamily="34" charset="0"/>
              </a:rPr>
              <a:t>How to use the materials</a:t>
            </a:r>
          </a:p>
          <a:p>
            <a:r>
              <a:rPr lang="en-GB" sz="1400" dirty="0">
                <a:latin typeface="Arial" panose="020B0604020202020204" pitchFamily="34" charset="0"/>
                <a:cs typeface="Arial" panose="020B0604020202020204" pitchFamily="34" charset="0"/>
              </a:rPr>
              <a:t>This resource bank includes materials for several stages of learning – you can use these as individual lessons or work through them as a journey. </a:t>
            </a:r>
          </a:p>
          <a:p>
            <a:r>
              <a:rPr lang="en-GB" sz="1400" dirty="0">
                <a:latin typeface="Arial" panose="020B0604020202020204" pitchFamily="34" charset="0"/>
                <a:cs typeface="Arial" panose="020B0604020202020204" pitchFamily="34" charset="0"/>
              </a:rPr>
              <a:t>You should complete all of the stages in order and aim to apply the learning from each stage to the final piece of writing. </a:t>
            </a:r>
          </a:p>
          <a:p>
            <a:r>
              <a:rPr lang="en-GB" sz="1400" dirty="0">
                <a:latin typeface="Arial" panose="020B0604020202020204" pitchFamily="34" charset="0"/>
                <a:cs typeface="Arial" panose="020B0604020202020204" pitchFamily="34" charset="0"/>
              </a:rPr>
              <a:t>It is up to you how you use your time. It is likely that you will take between 3 and 6 hours to complete all the stages, but this is not a timed piece of writing and it is not to be treated as an exam piece. Take as long as you like!</a:t>
            </a:r>
          </a:p>
          <a:p>
            <a:r>
              <a:rPr lang="en-GB" sz="1400" dirty="0">
                <a:latin typeface="Arial" panose="020B0604020202020204" pitchFamily="34" charset="0"/>
                <a:cs typeface="Arial" panose="020B0604020202020204" pitchFamily="34" charset="0"/>
              </a:rPr>
              <a:t>You may find it useful to discuss some of the stages with other students. However, if you prefer to work completely independently, that’s fine.</a:t>
            </a:r>
          </a:p>
          <a:p>
            <a:r>
              <a:rPr lang="en-GB" sz="1400" dirty="0">
                <a:latin typeface="Arial" panose="020B0604020202020204" pitchFamily="34" charset="0"/>
                <a:cs typeface="Arial" panose="020B0604020202020204" pitchFamily="34" charset="0"/>
              </a:rPr>
              <a:t>Where some stages suggest that you think about or make notes on a resource, you can use any format you like. If you would like more guidance on how to do this, examples and printable resources are attached at the end of this pack.</a:t>
            </a:r>
          </a:p>
          <a:p>
            <a:r>
              <a:rPr lang="en-GB" sz="1400" dirty="0">
                <a:latin typeface="Arial" panose="020B0604020202020204" pitchFamily="34" charset="0"/>
                <a:cs typeface="Arial" panose="020B0604020202020204" pitchFamily="34" charset="0"/>
              </a:rPr>
              <a:t>Your teacher may ask you to send in your work at the end of each stage, or they may ask you to manage your own study and send in the finished piece of writing. Check that you know what your teacher expects you to do before you start.</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406199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Explain</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268960"/>
          </a:xfrm>
        </p:spPr>
        <p:txBody>
          <a:bodyPr>
            <a:normAutofit/>
          </a:bodyPr>
          <a:lstStyle/>
          <a:p>
            <a:pPr marL="0" indent="0">
              <a:buNone/>
            </a:pPr>
            <a:r>
              <a:rPr lang="en-GB" sz="1600" dirty="0">
                <a:latin typeface="Arial" panose="020B0604020202020204" pitchFamily="34" charset="0"/>
                <a:cs typeface="Arial" panose="020B0604020202020204" pitchFamily="34" charset="0"/>
              </a:rPr>
              <a:t>For each sentence on the previous page, </a:t>
            </a:r>
            <a:r>
              <a:rPr lang="en-GB" sz="1600" b="1" dirty="0">
                <a:latin typeface="Arial" panose="020B0604020202020204" pitchFamily="34" charset="0"/>
                <a:cs typeface="Arial" panose="020B0604020202020204" pitchFamily="34" charset="0"/>
              </a:rPr>
              <a:t>explain</a:t>
            </a:r>
            <a:r>
              <a:rPr lang="en-GB" sz="1600" dirty="0">
                <a:latin typeface="Arial" panose="020B0604020202020204" pitchFamily="34" charset="0"/>
                <a:cs typeface="Arial" panose="020B0604020202020204" pitchFamily="34" charset="0"/>
              </a:rPr>
              <a:t>:</a:t>
            </a:r>
          </a:p>
          <a:p>
            <a:pPr lvl="0"/>
            <a:r>
              <a:rPr lang="en-GB" sz="1600" dirty="0">
                <a:latin typeface="Arial" panose="020B0604020202020204" pitchFamily="34" charset="0"/>
                <a:cs typeface="Arial" panose="020B0604020202020204" pitchFamily="34" charset="0"/>
              </a:rPr>
              <a:t>What is happening in the sentence</a:t>
            </a:r>
            <a:endParaRPr lang="en-GB" sz="1600" i="1" dirty="0">
              <a:latin typeface="Arial" panose="020B0604020202020204" pitchFamily="34" charset="0"/>
              <a:cs typeface="Arial" panose="020B0604020202020204" pitchFamily="34" charset="0"/>
            </a:endParaRPr>
          </a:p>
          <a:p>
            <a:pPr lvl="0"/>
            <a:r>
              <a:rPr lang="en-GB" sz="1600" dirty="0">
                <a:latin typeface="Arial" panose="020B0604020202020204" pitchFamily="34" charset="0"/>
                <a:cs typeface="Arial" panose="020B0604020202020204" pitchFamily="34" charset="0"/>
              </a:rPr>
              <a:t>What </a:t>
            </a:r>
            <a:r>
              <a:rPr lang="en-GB" sz="1600" u="sng" dirty="0">
                <a:latin typeface="Arial" panose="020B0604020202020204" pitchFamily="34" charset="0"/>
                <a:cs typeface="Arial" panose="020B0604020202020204" pitchFamily="34" charset="0"/>
              </a:rPr>
              <a:t>feeling</a:t>
            </a:r>
            <a:r>
              <a:rPr lang="en-GB" sz="1600" dirty="0">
                <a:latin typeface="Arial" panose="020B0604020202020204" pitchFamily="34" charset="0"/>
                <a:cs typeface="Arial" panose="020B0604020202020204" pitchFamily="34" charset="0"/>
              </a:rPr>
              <a:t> the writer is trying to create</a:t>
            </a:r>
          </a:p>
          <a:p>
            <a:pPr lvl="0"/>
            <a:r>
              <a:rPr lang="en-GB" sz="1600" dirty="0">
                <a:latin typeface="Arial" panose="020B0604020202020204" pitchFamily="34" charset="0"/>
                <a:cs typeface="Arial" panose="020B0604020202020204" pitchFamily="34" charset="0"/>
              </a:rPr>
              <a:t>How the structure of the sentence reflects that feeling</a:t>
            </a:r>
          </a:p>
          <a:p>
            <a:pPr lvl="0"/>
            <a:r>
              <a:rPr lang="en-GB" sz="1600" dirty="0">
                <a:latin typeface="Arial" panose="020B0604020202020204" pitchFamily="34" charset="0"/>
                <a:cs typeface="Arial" panose="020B0604020202020204" pitchFamily="34" charset="0"/>
              </a:rPr>
              <a:t>How the way the sentence is written links to the meaning of the words </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9" name="Picture 8" descr="A picture containing text, whiteboard&#10;&#10;Description automatically generated">
            <a:extLst>
              <a:ext uri="{FF2B5EF4-FFF2-40B4-BE49-F238E27FC236}">
                <a16:creationId xmlns:a16="http://schemas.microsoft.com/office/drawing/2014/main" id="{C56CB617-0CA5-4C3E-B7FD-32F162A62F47}"/>
              </a:ext>
            </a:extLst>
          </p:cNvPr>
          <p:cNvPicPr>
            <a:picLocks noChangeAspect="1"/>
          </p:cNvPicPr>
          <p:nvPr/>
        </p:nvPicPr>
        <p:blipFill rotWithShape="1">
          <a:blip r:embed="rId3">
            <a:extLst>
              <a:ext uri="{28A0092B-C50C-407E-A947-70E740481C1C}">
                <a14:useLocalDpi xmlns:a14="http://schemas.microsoft.com/office/drawing/2010/main" val="0"/>
              </a:ext>
            </a:extLst>
          </a:blip>
          <a:srcRect l="3801" t="15322" r="2750" b="21123"/>
          <a:stretch/>
        </p:blipFill>
        <p:spPr>
          <a:xfrm>
            <a:off x="2339752" y="3234681"/>
            <a:ext cx="6408712" cy="3268961"/>
          </a:xfrm>
          <a:prstGeom prst="rect">
            <a:avLst/>
          </a:prstGeom>
        </p:spPr>
      </p:pic>
      <p:sp>
        <p:nvSpPr>
          <p:cNvPr id="10" name="TextBox 9">
            <a:extLst>
              <a:ext uri="{FF2B5EF4-FFF2-40B4-BE49-F238E27FC236}">
                <a16:creationId xmlns:a16="http://schemas.microsoft.com/office/drawing/2014/main" id="{CFF40C5C-CFD1-4E37-B5E9-9EE6561BE625}"/>
              </a:ext>
            </a:extLst>
          </p:cNvPr>
          <p:cNvSpPr txBox="1"/>
          <p:nvPr/>
        </p:nvSpPr>
        <p:spPr>
          <a:xfrm>
            <a:off x="539552" y="3418065"/>
            <a:ext cx="1445332"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rPr>
              <a:t>You might decide to write out your explanations in the same way as the examples on previous pages, or you might decide to annotate each sentence, like this:</a:t>
            </a:r>
            <a:endParaRPr lang="en-GB" sz="12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28214BD-C68D-4D63-B901-B1C5737D9909}"/>
              </a:ext>
            </a:extLst>
          </p:cNvPr>
          <p:cNvCxnSpPr>
            <a:stCxn id="10" idx="3"/>
            <a:endCxn id="9" idx="1"/>
          </p:cNvCxnSpPr>
          <p:nvPr/>
        </p:nvCxnSpPr>
        <p:spPr>
          <a:xfrm>
            <a:off x="1984884" y="4864615"/>
            <a:ext cx="354868" cy="454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975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Change</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268960"/>
          </a:xfrm>
        </p:spPr>
        <p:txBody>
          <a:bodyPr>
            <a:normAutofit/>
          </a:bodyPr>
          <a:lstStyle/>
          <a:p>
            <a:pPr marL="0" indent="0">
              <a:buNone/>
            </a:pPr>
            <a:r>
              <a:rPr lang="en-GB" sz="1600" dirty="0">
                <a:latin typeface="Arial" panose="020B0604020202020204" pitchFamily="34" charset="0"/>
                <a:cs typeface="Arial" panose="020B0604020202020204" pitchFamily="34" charset="0"/>
              </a:rPr>
              <a:t>For each sentence:</a:t>
            </a:r>
          </a:p>
          <a:p>
            <a:pPr lvl="0"/>
            <a:r>
              <a:rPr lang="en-GB" sz="1600" dirty="0">
                <a:latin typeface="Arial" panose="020B0604020202020204" pitchFamily="34" charset="0"/>
                <a:cs typeface="Arial" panose="020B0604020202020204" pitchFamily="34" charset="0"/>
              </a:rPr>
              <a:t>Create a sentence framework for the sentence</a:t>
            </a:r>
          </a:p>
          <a:p>
            <a:pPr lvl="0"/>
            <a:r>
              <a:rPr lang="en-GB" sz="1600" dirty="0">
                <a:latin typeface="Arial" panose="020B0604020202020204" pitchFamily="34" charset="0"/>
                <a:cs typeface="Arial" panose="020B0604020202020204" pitchFamily="34" charset="0"/>
              </a:rPr>
              <a:t>Re-write the sentence for a different situation</a:t>
            </a:r>
          </a:p>
          <a:p>
            <a:pPr marL="0" lvl="0" indent="0">
              <a:buNone/>
            </a:pPr>
            <a:endParaRPr lang="en-GB" sz="1600" dirty="0">
              <a:latin typeface="Arial" panose="020B0604020202020204" pitchFamily="34" charset="0"/>
              <a:cs typeface="Arial" panose="020B0604020202020204" pitchFamily="34" charset="0"/>
            </a:endParaRPr>
          </a:p>
          <a:p>
            <a:pPr marL="0" lvl="0" indent="0">
              <a:buNone/>
            </a:pPr>
            <a:r>
              <a:rPr lang="en-GB" sz="1600" dirty="0">
                <a:latin typeface="Arial" panose="020B0604020202020204" pitchFamily="34" charset="0"/>
                <a:cs typeface="Arial" panose="020B0604020202020204" pitchFamily="34" charset="0"/>
              </a:rPr>
              <a:t>**Remember that the </a:t>
            </a:r>
            <a:r>
              <a:rPr lang="en-GB" sz="1600" u="sng" dirty="0">
                <a:latin typeface="Arial" panose="020B0604020202020204" pitchFamily="34" charset="0"/>
                <a:cs typeface="Arial" panose="020B0604020202020204" pitchFamily="34" charset="0"/>
              </a:rPr>
              <a:t>feeling</a:t>
            </a:r>
            <a:r>
              <a:rPr lang="en-GB" sz="1600" dirty="0">
                <a:latin typeface="Arial" panose="020B0604020202020204" pitchFamily="34" charset="0"/>
                <a:cs typeface="Arial" panose="020B0604020202020204" pitchFamily="34" charset="0"/>
              </a:rPr>
              <a:t> you create needs to be similar</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8" name="Picture 7" descr="A picture containing text&#10;&#10;Description automatically generated">
            <a:extLst>
              <a:ext uri="{FF2B5EF4-FFF2-40B4-BE49-F238E27FC236}">
                <a16:creationId xmlns:a16="http://schemas.microsoft.com/office/drawing/2014/main" id="{550C845C-BC3A-4E11-9FBB-9B691EA2C739}"/>
              </a:ext>
            </a:extLst>
          </p:cNvPr>
          <p:cNvPicPr>
            <a:picLocks noChangeAspect="1"/>
          </p:cNvPicPr>
          <p:nvPr/>
        </p:nvPicPr>
        <p:blipFill rotWithShape="1">
          <a:blip r:embed="rId3">
            <a:extLst>
              <a:ext uri="{28A0092B-C50C-407E-A947-70E740481C1C}">
                <a14:useLocalDpi xmlns:a14="http://schemas.microsoft.com/office/drawing/2010/main" val="0"/>
              </a:ext>
            </a:extLst>
          </a:blip>
          <a:srcRect t="30400" b="36707"/>
          <a:stretch/>
        </p:blipFill>
        <p:spPr>
          <a:xfrm>
            <a:off x="518154" y="3602249"/>
            <a:ext cx="8171705" cy="2015897"/>
          </a:xfrm>
          <a:prstGeom prst="rect">
            <a:avLst/>
          </a:prstGeom>
        </p:spPr>
      </p:pic>
    </p:spTree>
    <p:extLst>
      <p:ext uri="{BB962C8B-B14F-4D97-AF65-F5344CB8AC3E}">
        <p14:creationId xmlns:p14="http://schemas.microsoft.com/office/powerpoint/2010/main" val="171303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Create: writing challenge #2</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268960"/>
          </a:xfrm>
        </p:spPr>
        <p:txBody>
          <a:bodyPr>
            <a:normAutofit/>
          </a:bodyPr>
          <a:lstStyle/>
          <a:p>
            <a:pPr lvl="0"/>
            <a:r>
              <a:rPr lang="en-GB" sz="1800" dirty="0">
                <a:latin typeface="Arial" panose="020B0604020202020204" pitchFamily="34" charset="0"/>
                <a:cs typeface="Arial" panose="020B0604020202020204" pitchFamily="34" charset="0"/>
              </a:rPr>
              <a:t>Imitating the author’s style, write the next section of your story based on </a:t>
            </a:r>
            <a:r>
              <a:rPr lang="en-GB" sz="1800" i="1" dirty="0">
                <a:latin typeface="Arial" panose="020B0604020202020204" pitchFamily="34" charset="0"/>
                <a:cs typeface="Arial" panose="020B0604020202020204" pitchFamily="34" charset="0"/>
              </a:rPr>
              <a:t>The Impossible</a:t>
            </a:r>
            <a:r>
              <a:rPr lang="en-GB" sz="1800" dirty="0">
                <a:latin typeface="Arial" panose="020B0604020202020204" pitchFamily="34" charset="0"/>
                <a:cs typeface="Arial" panose="020B0604020202020204" pitchFamily="34" charset="0"/>
              </a:rPr>
              <a:t>, </a:t>
            </a:r>
          </a:p>
          <a:p>
            <a:pPr lvl="0"/>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Include in your writing some sentences that imitate Ness’s sentence structure as you try to recreate the feeling of breathless helplessness and fast movement as the characters are being swept along in the water.</a:t>
            </a:r>
          </a:p>
          <a:p>
            <a:pPr lvl="0"/>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hlinkClick r:id="rId2"/>
              </a:rPr>
              <a:t>Play from 1 minute 50 seconds</a:t>
            </a:r>
            <a:endParaRPr lang="en-GB"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770731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Review and evaluate</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925143"/>
          </a:xfrm>
        </p:spPr>
        <p:txBody>
          <a:bodyPr>
            <a:normAutofit/>
          </a:bodyPr>
          <a:lstStyle/>
          <a:p>
            <a:pPr marL="0" indent="0">
              <a:buNone/>
            </a:pPr>
            <a:r>
              <a:rPr lang="en-GB" sz="1600" dirty="0">
                <a:latin typeface="Arial" panose="020B0604020202020204" pitchFamily="34" charset="0"/>
                <a:cs typeface="Arial" panose="020B0604020202020204" pitchFamily="34" charset="0"/>
              </a:rPr>
              <a:t>Look back over your narrative inspired by </a:t>
            </a:r>
            <a:r>
              <a:rPr lang="en-GB" sz="1600" i="1" dirty="0">
                <a:latin typeface="Arial" panose="020B0604020202020204" pitchFamily="34" charset="0"/>
                <a:cs typeface="Arial" panose="020B0604020202020204" pitchFamily="34" charset="0"/>
              </a:rPr>
              <a:t>The Impossible. </a:t>
            </a:r>
            <a:r>
              <a:rPr lang="en-GB" sz="1600" dirty="0">
                <a:latin typeface="Arial" panose="020B0604020202020204" pitchFamily="34" charset="0"/>
                <a:cs typeface="Arial" panose="020B0604020202020204" pitchFamily="34" charset="0"/>
              </a:rPr>
              <a:t>You should, by now, have drafted a piece that tells the story shown in the film from the formation of the tsunami far out to sea, through the moment when the wave strikes and on to describe the experience of being swept along by the wave. </a:t>
            </a:r>
          </a:p>
          <a:p>
            <a:pPr marL="0" indent="0">
              <a:buNone/>
            </a:pP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Have you:</a:t>
            </a:r>
          </a:p>
          <a:p>
            <a:pPr lvl="1"/>
            <a:r>
              <a:rPr lang="en-GB" sz="1600" dirty="0">
                <a:latin typeface="Arial" panose="020B0604020202020204" pitchFamily="34" charset="0"/>
                <a:cs typeface="Arial" panose="020B0604020202020204" pitchFamily="34" charset="0"/>
              </a:rPr>
              <a:t>Used alternating paragraphs focusing on the wave and the humans?</a:t>
            </a:r>
          </a:p>
          <a:p>
            <a:pPr lvl="1"/>
            <a:r>
              <a:rPr lang="en-GB" sz="1600" dirty="0">
                <a:latin typeface="Arial" panose="020B0604020202020204" pitchFamily="34" charset="0"/>
                <a:cs typeface="Arial" panose="020B0604020202020204" pitchFamily="34" charset="0"/>
              </a:rPr>
              <a:t>Used your research to ensure that you have written accurately about tsunamis?</a:t>
            </a:r>
          </a:p>
          <a:p>
            <a:pPr lvl="1"/>
            <a:r>
              <a:rPr lang="en-GB" sz="1600" dirty="0">
                <a:latin typeface="Arial" panose="020B0604020202020204" pitchFamily="34" charset="0"/>
                <a:cs typeface="Arial" panose="020B0604020202020204" pitchFamily="34" charset="0"/>
              </a:rPr>
              <a:t>Linked your paragraphs carefully and closely?</a:t>
            </a:r>
          </a:p>
          <a:p>
            <a:pPr lvl="1"/>
            <a:r>
              <a:rPr lang="en-GB" sz="1600" dirty="0">
                <a:latin typeface="Arial" panose="020B0604020202020204" pitchFamily="34" charset="0"/>
                <a:cs typeface="Arial" panose="020B0604020202020204" pitchFamily="34" charset="0"/>
              </a:rPr>
              <a:t>Thought carefully about your vocabulary choices?</a:t>
            </a:r>
          </a:p>
          <a:p>
            <a:pPr lvl="1"/>
            <a:r>
              <a:rPr lang="en-GB" sz="1600" dirty="0">
                <a:latin typeface="Arial" panose="020B0604020202020204" pitchFamily="34" charset="0"/>
                <a:cs typeface="Arial" panose="020B0604020202020204" pitchFamily="34" charset="0"/>
              </a:rPr>
              <a:t>Used a range of interesting sentence structures to reflect the meaning of the words?</a:t>
            </a:r>
          </a:p>
          <a:p>
            <a:pPr marL="457200" lvl="1" indent="0">
              <a:buNone/>
            </a:pPr>
            <a:endParaRPr lang="en-GB" sz="1600" dirty="0">
              <a:latin typeface="Arial" panose="020B0604020202020204" pitchFamily="34" charset="0"/>
              <a:cs typeface="Arial" panose="020B0604020202020204" pitchFamily="34" charset="0"/>
            </a:endParaRPr>
          </a:p>
          <a:p>
            <a:pPr indent="-285750"/>
            <a:r>
              <a:rPr lang="en-GB" sz="1600" b="1" dirty="0">
                <a:latin typeface="Arial" panose="020B0604020202020204" pitchFamily="34" charset="0"/>
                <a:cs typeface="Arial" panose="020B0604020202020204" pitchFamily="34" charset="0"/>
              </a:rPr>
              <a:t>Have you:</a:t>
            </a:r>
          </a:p>
          <a:p>
            <a:pPr lvl="1"/>
            <a:r>
              <a:rPr lang="en-GB" sz="1600" dirty="0">
                <a:latin typeface="Arial" panose="020B0604020202020204" pitchFamily="34" charset="0"/>
                <a:cs typeface="Arial" panose="020B0604020202020204" pitchFamily="34" charset="0"/>
              </a:rPr>
              <a:t>Built up tension?</a:t>
            </a:r>
          </a:p>
          <a:p>
            <a:pPr lvl="1"/>
            <a:r>
              <a:rPr lang="en-GB" sz="1600" dirty="0">
                <a:latin typeface="Arial" panose="020B0604020202020204" pitchFamily="34" charset="0"/>
                <a:cs typeface="Arial" panose="020B0604020202020204" pitchFamily="34" charset="0"/>
              </a:rPr>
              <a:t>Brought your story to a violent climactic moment?</a:t>
            </a:r>
          </a:p>
          <a:p>
            <a:pPr lvl="1"/>
            <a:r>
              <a:rPr lang="en-GB" sz="1600" dirty="0">
                <a:latin typeface="Arial" panose="020B0604020202020204" pitchFamily="34" charset="0"/>
                <a:cs typeface="Arial" panose="020B0604020202020204" pitchFamily="34" charset="0"/>
              </a:rPr>
              <a:t>Created a sense of desperation and helplessness?</a:t>
            </a:r>
          </a:p>
          <a:p>
            <a:pPr lvl="1"/>
            <a:endParaRPr lang="en-GB" sz="1200" dirty="0">
              <a:latin typeface="Arial" panose="020B0604020202020204" pitchFamily="34" charset="0"/>
              <a:cs typeface="Arial" panose="020B0604020202020204" pitchFamily="34" charset="0"/>
            </a:endParaRPr>
          </a:p>
          <a:p>
            <a:pPr lvl="1"/>
            <a:endParaRPr lang="en-GB" sz="1200" dirty="0">
              <a:latin typeface="Arial" panose="020B0604020202020204" pitchFamily="34" charset="0"/>
              <a:cs typeface="Arial" panose="020B0604020202020204" pitchFamily="34" charset="0"/>
            </a:endParaRPr>
          </a:p>
          <a:p>
            <a:pPr lvl="1"/>
            <a:endParaRPr lang="en-GB"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414009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475656" y="1436099"/>
            <a:ext cx="7355160" cy="5017237"/>
          </a:xfrm>
        </p:spPr>
        <p:txBody>
          <a:bodyPr>
            <a:normAutofit fontScale="92500"/>
          </a:bodyPr>
          <a:lstStyle/>
          <a:p>
            <a:pPr marL="0" indent="0">
              <a:buNone/>
            </a:pPr>
            <a:r>
              <a:rPr lang="en-GB" sz="1700" b="1" dirty="0">
                <a:latin typeface="Arial" panose="020B0604020202020204" pitchFamily="34" charset="0"/>
                <a:cs typeface="Arial" panose="020B0604020202020204" pitchFamily="34" charset="0"/>
              </a:rPr>
              <a:t>What do you need to </a:t>
            </a:r>
            <a:r>
              <a:rPr lang="en-GB" sz="1700" b="1" dirty="0">
                <a:solidFill>
                  <a:srgbClr val="0070C0"/>
                </a:solidFill>
                <a:latin typeface="Arial" panose="020B0604020202020204" pitchFamily="34" charset="0"/>
                <a:cs typeface="Arial" panose="020B0604020202020204" pitchFamily="34" charset="0"/>
              </a:rPr>
              <a:t>ADD</a:t>
            </a:r>
            <a:r>
              <a:rPr lang="en-GB" sz="1700" b="1" dirty="0">
                <a:latin typeface="Arial" panose="020B0604020202020204" pitchFamily="34" charset="0"/>
                <a:cs typeface="Arial" panose="020B0604020202020204" pitchFamily="34" charset="0"/>
              </a:rPr>
              <a:t> to your writing?</a:t>
            </a:r>
          </a:p>
          <a:p>
            <a:pPr marL="0" indent="0">
              <a:buNone/>
            </a:pPr>
            <a:r>
              <a:rPr lang="en-GB" sz="1600" dirty="0">
                <a:latin typeface="Arial" panose="020B0604020202020204" pitchFamily="34" charset="0"/>
                <a:cs typeface="Arial" panose="020B0604020202020204" pitchFamily="34" charset="0"/>
              </a:rPr>
              <a:t>Does your writing need more detail for the reader – maybe to build a more vivid description, or add detail to help the reader understand the event / issue / character viewpoint?</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700" b="1" dirty="0">
                <a:latin typeface="Arial" panose="020B0604020202020204" pitchFamily="34" charset="0"/>
                <a:cs typeface="Arial" panose="020B0604020202020204" pitchFamily="34" charset="0"/>
              </a:rPr>
              <a:t>What do you need to </a:t>
            </a:r>
            <a:r>
              <a:rPr lang="en-GB" sz="1700" b="1" dirty="0">
                <a:solidFill>
                  <a:srgbClr val="0070C0"/>
                </a:solidFill>
                <a:latin typeface="Arial" panose="020B0604020202020204" pitchFamily="34" charset="0"/>
                <a:cs typeface="Arial" panose="020B0604020202020204" pitchFamily="34" charset="0"/>
              </a:rPr>
              <a:t>REPLACE or REVISE</a:t>
            </a:r>
            <a:r>
              <a:rPr lang="en-GB" sz="1700" b="1" dirty="0">
                <a:latin typeface="Arial" panose="020B0604020202020204" pitchFamily="34" charset="0"/>
                <a:cs typeface="Arial" panose="020B0604020202020204" pitchFamily="34" charset="0"/>
              </a:rPr>
              <a:t> in your writing?  </a:t>
            </a:r>
          </a:p>
          <a:p>
            <a:pPr marL="0" indent="0">
              <a:buNone/>
            </a:pPr>
            <a:r>
              <a:rPr lang="en-GB" sz="1600" dirty="0">
                <a:latin typeface="Arial" panose="020B0604020202020204" pitchFamily="34" charset="0"/>
                <a:cs typeface="Arial" panose="020B0604020202020204" pitchFamily="34" charset="0"/>
              </a:rPr>
              <a:t>This might be individual words / phrases or a whole paragraph.  Could you revise some of your choices to more appropriate words or more / less intense word choices? Think in particular about the intensity of the verbs you use.</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700" b="1" dirty="0">
                <a:latin typeface="Arial" panose="020B0604020202020204" pitchFamily="34" charset="0"/>
                <a:cs typeface="Arial" panose="020B0604020202020204" pitchFamily="34" charset="0"/>
              </a:rPr>
              <a:t>What words / phrases / paragraphs should you </a:t>
            </a:r>
            <a:r>
              <a:rPr lang="en-GB" sz="1700" b="1" dirty="0">
                <a:solidFill>
                  <a:srgbClr val="0070C0"/>
                </a:solidFill>
                <a:latin typeface="Arial" panose="020B0604020202020204" pitchFamily="34" charset="0"/>
                <a:cs typeface="Arial" panose="020B0604020202020204" pitchFamily="34" charset="0"/>
              </a:rPr>
              <a:t>TAKE AWAY</a:t>
            </a:r>
            <a:r>
              <a:rPr lang="en-GB" sz="1700" b="1" dirty="0">
                <a:latin typeface="Arial" panose="020B0604020202020204" pitchFamily="34" charset="0"/>
                <a:cs typeface="Arial" panose="020B0604020202020204" pitchFamily="34" charset="0"/>
              </a:rPr>
              <a:t>?</a:t>
            </a:r>
          </a:p>
          <a:p>
            <a:pPr marL="0" indent="0">
              <a:buNone/>
            </a:pPr>
            <a:r>
              <a:rPr lang="en-GB" sz="1600" dirty="0">
                <a:latin typeface="Arial" panose="020B0604020202020204" pitchFamily="34" charset="0"/>
                <a:cs typeface="Arial" panose="020B0604020202020204" pitchFamily="34" charset="0"/>
              </a:rPr>
              <a:t>Perhaps they are overloaded with adjectives, perhaps there is unnecessary repetition. You need to think about quality rather than quantity.  Sometimes less writing is more powerful. Consider how to make the moments of clarity stand out.</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Which words / phrases / paragraphs need to </a:t>
            </a:r>
            <a:r>
              <a:rPr lang="en-GB" sz="1600" b="1" dirty="0">
                <a:solidFill>
                  <a:srgbClr val="0070C0"/>
                </a:solidFill>
                <a:latin typeface="Arial" panose="020B0604020202020204" pitchFamily="34" charset="0"/>
                <a:cs typeface="Arial" panose="020B0604020202020204" pitchFamily="34" charset="0"/>
              </a:rPr>
              <a:t>MOVE AROUND </a:t>
            </a:r>
            <a:r>
              <a:rPr lang="en-GB" sz="1600" b="1" dirty="0">
                <a:latin typeface="Arial" panose="020B0604020202020204" pitchFamily="34" charset="0"/>
                <a:cs typeface="Arial" panose="020B0604020202020204" pitchFamily="34" charset="0"/>
              </a:rPr>
              <a:t>?</a:t>
            </a:r>
            <a:r>
              <a:rPr lang="en-GB" sz="1600" b="1" dirty="0">
                <a:solidFill>
                  <a:srgbClr val="0070C0"/>
                </a:solidFill>
                <a:latin typeface="Arial" panose="020B0604020202020204" pitchFamily="34" charset="0"/>
                <a:cs typeface="Arial" panose="020B0604020202020204" pitchFamily="34" charset="0"/>
              </a:rPr>
              <a:t> </a:t>
            </a:r>
          </a:p>
          <a:p>
            <a:pPr marL="0" indent="0">
              <a:buNone/>
            </a:pPr>
            <a:r>
              <a:rPr lang="en-GB" sz="1600" dirty="0">
                <a:latin typeface="Arial" panose="020B0604020202020204" pitchFamily="34" charset="0"/>
                <a:cs typeface="Arial" panose="020B0604020202020204" pitchFamily="34" charset="0"/>
              </a:rPr>
              <a:t>You need to make sure your writing makes sense and flows easily for the reader.</a:t>
            </a:r>
          </a:p>
          <a:p>
            <a:pPr marL="0" indent="0">
              <a:buNone/>
            </a:pPr>
            <a:r>
              <a:rPr lang="en-GB" sz="1600" dirty="0">
                <a:latin typeface="Arial" panose="020B0604020202020204" pitchFamily="34" charset="0"/>
                <a:cs typeface="Arial" panose="020B0604020202020204" pitchFamily="34" charset="0"/>
              </a:rPr>
              <a:t>How will you ensure your writing has cohesion and a strong overall structure?</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a:ea typeface="Times New Roman"/>
                <a:cs typeface="+mn-cs"/>
              </a:rPr>
              <a:t>HIAS MOODLE+ RESOURCE</a:t>
            </a:r>
            <a:endParaRPr kumimoji="0" lang="en-GB" sz="1800" b="1" i="0" u="none" strike="noStrike" kern="0" cap="none" spc="0" normalizeH="0" baseline="0" noProof="0">
              <a:ln>
                <a:noFill/>
              </a:ln>
              <a:solidFill>
                <a:srgbClr val="FFFFFF"/>
              </a:solidFill>
              <a:effectLst/>
              <a:uLnTx/>
              <a:uFillTx/>
              <a:latin typeface="Arial"/>
              <a:ea typeface="Times New Roman"/>
              <a:cs typeface="+mn-cs"/>
            </a:endParaRPr>
          </a:p>
        </p:txBody>
      </p:sp>
      <p:pic>
        <p:nvPicPr>
          <p:cNvPr id="4" name="Picture 3">
            <a:extLst>
              <a:ext uri="{FF2B5EF4-FFF2-40B4-BE49-F238E27FC236}">
                <a16:creationId xmlns:a16="http://schemas.microsoft.com/office/drawing/2014/main" id="{6C1C4AF3-DA9E-47F1-8BB8-6D2728AE021A}"/>
              </a:ext>
            </a:extLst>
          </p:cNvPr>
          <p:cNvPicPr>
            <a:picLocks noChangeAspect="1"/>
          </p:cNvPicPr>
          <p:nvPr/>
        </p:nvPicPr>
        <p:blipFill>
          <a:blip r:embed="rId3"/>
          <a:stretch>
            <a:fillRect/>
          </a:stretch>
        </p:blipFill>
        <p:spPr>
          <a:xfrm>
            <a:off x="465171" y="1598533"/>
            <a:ext cx="725487" cy="725487"/>
          </a:xfrm>
          <a:prstGeom prst="rect">
            <a:avLst/>
          </a:prstGeom>
        </p:spPr>
      </p:pic>
      <p:pic>
        <p:nvPicPr>
          <p:cNvPr id="7" name="Picture 6">
            <a:extLst>
              <a:ext uri="{FF2B5EF4-FFF2-40B4-BE49-F238E27FC236}">
                <a16:creationId xmlns:a16="http://schemas.microsoft.com/office/drawing/2014/main" id="{1E05BAF0-BC5F-49E7-92B4-6F71490DA09D}"/>
              </a:ext>
            </a:extLst>
          </p:cNvPr>
          <p:cNvPicPr>
            <a:picLocks noChangeAspect="1"/>
          </p:cNvPicPr>
          <p:nvPr/>
        </p:nvPicPr>
        <p:blipFill>
          <a:blip r:embed="rId4"/>
          <a:stretch>
            <a:fillRect/>
          </a:stretch>
        </p:blipFill>
        <p:spPr>
          <a:xfrm>
            <a:off x="462259" y="2817187"/>
            <a:ext cx="1097375" cy="646232"/>
          </a:xfrm>
          <a:prstGeom prst="rect">
            <a:avLst/>
          </a:prstGeom>
        </p:spPr>
      </p:pic>
      <p:pic>
        <p:nvPicPr>
          <p:cNvPr id="8" name="Picture 7">
            <a:extLst>
              <a:ext uri="{FF2B5EF4-FFF2-40B4-BE49-F238E27FC236}">
                <a16:creationId xmlns:a16="http://schemas.microsoft.com/office/drawing/2014/main" id="{5BF7146C-3A5B-4DA1-B5A3-D798B7CD39B2}"/>
              </a:ext>
            </a:extLst>
          </p:cNvPr>
          <p:cNvPicPr>
            <a:picLocks noChangeAspect="1"/>
          </p:cNvPicPr>
          <p:nvPr/>
        </p:nvPicPr>
        <p:blipFill>
          <a:blip r:embed="rId5"/>
          <a:stretch>
            <a:fillRect/>
          </a:stretch>
        </p:blipFill>
        <p:spPr>
          <a:xfrm>
            <a:off x="634583" y="4193647"/>
            <a:ext cx="506012" cy="161309"/>
          </a:xfrm>
          <a:prstGeom prst="rect">
            <a:avLst/>
          </a:prstGeom>
        </p:spPr>
      </p:pic>
      <p:pic>
        <p:nvPicPr>
          <p:cNvPr id="9" name="Picture 8">
            <a:extLst>
              <a:ext uri="{FF2B5EF4-FFF2-40B4-BE49-F238E27FC236}">
                <a16:creationId xmlns:a16="http://schemas.microsoft.com/office/drawing/2014/main" id="{045298D7-A43F-463A-A5AE-478E3B1DE05D}"/>
              </a:ext>
            </a:extLst>
          </p:cNvPr>
          <p:cNvPicPr>
            <a:picLocks noChangeAspect="1"/>
          </p:cNvPicPr>
          <p:nvPr/>
        </p:nvPicPr>
        <p:blipFill>
          <a:blip r:embed="rId6"/>
          <a:stretch>
            <a:fillRect/>
          </a:stretch>
        </p:blipFill>
        <p:spPr>
          <a:xfrm>
            <a:off x="540122" y="5266891"/>
            <a:ext cx="731583" cy="731583"/>
          </a:xfrm>
          <a:prstGeom prst="rect">
            <a:avLst/>
          </a:prstGeom>
        </p:spPr>
      </p:pic>
      <p:sp>
        <p:nvSpPr>
          <p:cNvPr id="12" name="Title 1">
            <a:extLst>
              <a:ext uri="{FF2B5EF4-FFF2-40B4-BE49-F238E27FC236}">
                <a16:creationId xmlns:a16="http://schemas.microsoft.com/office/drawing/2014/main" id="{9DC91175-F1E7-4278-B01F-A349CF75A188}"/>
              </a:ext>
            </a:extLst>
          </p:cNvPr>
          <p:cNvSpPr>
            <a:spLocks noGrp="1"/>
          </p:cNvSpPr>
          <p:nvPr>
            <p:ph type="title"/>
          </p:nvPr>
        </p:nvSpPr>
        <p:spPr>
          <a:xfrm>
            <a:off x="540122" y="712782"/>
            <a:ext cx="8355275" cy="580926"/>
          </a:xfrm>
        </p:spPr>
        <p:txBody>
          <a:bodyPr>
            <a:normAutofit/>
          </a:bodyPr>
          <a:lstStyle/>
          <a:p>
            <a:pPr algn="l"/>
            <a:r>
              <a:rPr lang="en-GB" sz="2800" b="1" dirty="0">
                <a:latin typeface="Arial" panose="020B0604020202020204" pitchFamily="34" charset="0"/>
                <a:cs typeface="Arial" panose="020B0604020202020204" pitchFamily="34" charset="0"/>
              </a:rPr>
              <a:t>Edit and improve</a:t>
            </a:r>
          </a:p>
        </p:txBody>
      </p:sp>
    </p:spTree>
    <p:extLst>
      <p:ext uri="{BB962C8B-B14F-4D97-AF65-F5344CB8AC3E}">
        <p14:creationId xmlns:p14="http://schemas.microsoft.com/office/powerpoint/2010/main" val="382229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Polish and publish</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917032"/>
          </a:xfrm>
        </p:spPr>
        <p:txBody>
          <a:bodyPr>
            <a:normAutofit/>
          </a:bodyPr>
          <a:lstStyle/>
          <a:p>
            <a:pPr marL="0" indent="0">
              <a:buNone/>
            </a:pPr>
            <a:r>
              <a:rPr lang="en-GB" sz="1600" b="1" dirty="0">
                <a:latin typeface="Arial" panose="020B0604020202020204" pitchFamily="34" charset="0"/>
                <a:cs typeface="Arial" panose="020B0604020202020204" pitchFamily="34" charset="0"/>
              </a:rPr>
              <a:t>Hand in</a:t>
            </a:r>
            <a:r>
              <a:rPr lang="en-GB" sz="1600" dirty="0">
                <a:latin typeface="Arial" panose="020B0604020202020204" pitchFamily="34" charset="0"/>
                <a:cs typeface="Arial" panose="020B0604020202020204" pitchFamily="34" charset="0"/>
              </a:rPr>
              <a:t> the final version of your narrative to your teacher.</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Extra credit: </a:t>
            </a:r>
            <a:r>
              <a:rPr lang="en-GB" sz="1600" dirty="0">
                <a:latin typeface="Arial" panose="020B0604020202020204" pitchFamily="34" charset="0"/>
                <a:cs typeface="Arial" panose="020B0604020202020204" pitchFamily="34" charset="0"/>
              </a:rPr>
              <a:t>If you have typed your work, print your final version with wide margins and double-spaced lines. In the space around the text, annotate your writing to explain the choices you have made and the way that you have included the key features from this unit. Photograph this annotated version to hand in.</a:t>
            </a:r>
            <a:endParaRPr lang="en-GB" sz="1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410259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Creative application</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484784"/>
            <a:ext cx="8229600" cy="1972815"/>
          </a:xfrm>
        </p:spPr>
        <p:txBody>
          <a:bodyPr>
            <a:normAutofit/>
          </a:bodyPr>
          <a:lstStyle/>
          <a:p>
            <a:pPr marL="0" indent="0">
              <a:buNone/>
            </a:pPr>
            <a:r>
              <a:rPr lang="en-GB" sz="1600" dirty="0">
                <a:latin typeface="Arial" panose="020B0604020202020204" pitchFamily="34" charset="0"/>
                <a:cs typeface="Arial" panose="020B0604020202020204" pitchFamily="34" charset="0"/>
              </a:rPr>
              <a:t>Once you have completed the final piece of writing from this home study unit, consider applying the learning to a completely fresh task. By working through the stages and imitating some of the features that the writers of the extracts have used, you should have built up your confidence and produced some excellent writing.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What other situations could you write about that would work well with the methods you have studied for creating tension and writing action sequences?</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Picture 6">
            <a:extLst>
              <a:ext uri="{FF2B5EF4-FFF2-40B4-BE49-F238E27FC236}">
                <a16:creationId xmlns:a16="http://schemas.microsoft.com/office/drawing/2014/main" id="{97EFF35D-B1D2-4686-AB97-582DD7A5B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2747">
            <a:off x="392407" y="3924671"/>
            <a:ext cx="2052951" cy="25661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A person riding skis down a snow covered slope&#10;&#10;Description automatically generated">
            <a:extLst>
              <a:ext uri="{FF2B5EF4-FFF2-40B4-BE49-F238E27FC236}">
                <a16:creationId xmlns:a16="http://schemas.microsoft.com/office/drawing/2014/main" id="{74B9C845-17D7-4761-BEEF-34E8B5706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119" y="3573016"/>
            <a:ext cx="2792001" cy="1807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descr="A lot of smoke around it&#10;&#10;Description automatically generated">
            <a:extLst>
              <a:ext uri="{FF2B5EF4-FFF2-40B4-BE49-F238E27FC236}">
                <a16:creationId xmlns:a16="http://schemas.microsoft.com/office/drawing/2014/main" id="{AB1F7E4E-2CB7-4A20-8ED1-7C8CFCAD27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25234">
            <a:off x="5947059" y="4512334"/>
            <a:ext cx="2969438" cy="19396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74321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p:txBody>
          <a:bodyPr>
            <a:normAutofit/>
          </a:bodyPr>
          <a:lstStyle/>
          <a:p>
            <a:pPr algn="l"/>
            <a:r>
              <a:rPr lang="en-GB" sz="2800" b="1" dirty="0">
                <a:latin typeface="Arial" panose="020B0604020202020204" pitchFamily="34" charset="0"/>
                <a:cs typeface="Arial" panose="020B0604020202020204" pitchFamily="34" charset="0"/>
              </a:rPr>
              <a:t>Printable resources</a:t>
            </a:r>
          </a:p>
        </p:txBody>
      </p:sp>
      <p:sp>
        <p:nvSpPr>
          <p:cNvPr id="8" name="Content Placeholder 7">
            <a:extLst>
              <a:ext uri="{FF2B5EF4-FFF2-40B4-BE49-F238E27FC236}">
                <a16:creationId xmlns:a16="http://schemas.microsoft.com/office/drawing/2014/main" id="{F6ED4A9E-E8A8-4D25-B729-B596914D0A22}"/>
              </a:ext>
            </a:extLst>
          </p:cNvPr>
          <p:cNvSpPr>
            <a:spLocks noGrp="1"/>
          </p:cNvSpPr>
          <p:nvPr>
            <p:ph idx="1"/>
          </p:nvPr>
        </p:nvSpPr>
        <p:spPr/>
        <p:txBody>
          <a:bodyPr/>
          <a:lstStyle/>
          <a:p>
            <a:r>
              <a:rPr lang="en-GB" i="1" dirty="0">
                <a:hlinkClick r:id="rId2"/>
              </a:rPr>
              <a:t>Jaws</a:t>
            </a:r>
            <a:r>
              <a:rPr lang="en-GB" dirty="0">
                <a:hlinkClick r:id="rId2"/>
              </a:rPr>
              <a:t> extract</a:t>
            </a:r>
            <a:endParaRPr lang="en-GB" dirty="0"/>
          </a:p>
          <a:p>
            <a:endParaRPr lang="en-GB" dirty="0"/>
          </a:p>
          <a:p>
            <a:r>
              <a:rPr lang="en-GB" i="1" dirty="0">
                <a:hlinkClick r:id="rId3"/>
              </a:rPr>
              <a:t>More Than This </a:t>
            </a:r>
            <a:r>
              <a:rPr lang="en-GB" dirty="0">
                <a:hlinkClick r:id="rId3"/>
              </a:rPr>
              <a:t>extract</a:t>
            </a:r>
            <a:endParaRPr lang="en-GB" dirty="0"/>
          </a:p>
        </p:txBody>
      </p:sp>
      <p:pic>
        <p:nvPicPr>
          <p:cNvPr id="5" name="Picture 4">
            <a:extLst>
              <a:ext uri="{FF2B5EF4-FFF2-40B4-BE49-F238E27FC236}">
                <a16:creationId xmlns:a16="http://schemas.microsoft.com/office/drawing/2014/main" id="{DBFD2560-669F-47E1-8CD7-CB9D101C44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36135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Building knowledge of tsunamis</a:t>
            </a:r>
          </a:p>
        </p:txBody>
      </p:sp>
      <p:graphicFrame>
        <p:nvGraphicFramePr>
          <p:cNvPr id="4" name="Table 6">
            <a:extLst>
              <a:ext uri="{FF2B5EF4-FFF2-40B4-BE49-F238E27FC236}">
                <a16:creationId xmlns:a16="http://schemas.microsoft.com/office/drawing/2014/main" id="{D5DD103B-3C53-49C1-B033-C66128B36595}"/>
              </a:ext>
            </a:extLst>
          </p:cNvPr>
          <p:cNvGraphicFramePr>
            <a:graphicFrameLocks noGrp="1"/>
          </p:cNvGraphicFramePr>
          <p:nvPr>
            <p:ph idx="1"/>
            <p:extLst>
              <p:ext uri="{D42A27DB-BD31-4B8C-83A1-F6EECF244321}">
                <p14:modId xmlns:p14="http://schemas.microsoft.com/office/powerpoint/2010/main" val="726742254"/>
              </p:ext>
            </p:extLst>
          </p:nvPr>
        </p:nvGraphicFramePr>
        <p:xfrm>
          <a:off x="457200" y="1600200"/>
          <a:ext cx="8229600" cy="4211320"/>
        </p:xfrm>
        <a:graphic>
          <a:graphicData uri="http://schemas.openxmlformats.org/drawingml/2006/table">
            <a:tbl>
              <a:tblPr firstRow="1" bandRow="1">
                <a:tableStyleId>{5940675A-B579-460E-94D1-54222C63F5DA}</a:tableStyleId>
              </a:tblPr>
              <a:tblGrid>
                <a:gridCol w="5050904">
                  <a:extLst>
                    <a:ext uri="{9D8B030D-6E8A-4147-A177-3AD203B41FA5}">
                      <a16:colId xmlns:a16="http://schemas.microsoft.com/office/drawing/2014/main" val="624960880"/>
                    </a:ext>
                  </a:extLst>
                </a:gridCol>
                <a:gridCol w="3178696">
                  <a:extLst>
                    <a:ext uri="{9D8B030D-6E8A-4147-A177-3AD203B41FA5}">
                      <a16:colId xmlns:a16="http://schemas.microsoft.com/office/drawing/2014/main" val="2256506747"/>
                    </a:ext>
                  </a:extLst>
                </a:gridCol>
              </a:tblGrid>
              <a:tr h="370840">
                <a:tc>
                  <a:txBody>
                    <a:bodyPr/>
                    <a:lstStyle/>
                    <a:p>
                      <a:r>
                        <a:rPr lang="en-GB" b="1" dirty="0"/>
                        <a:t>What happens at each stage of a tsunami?</a:t>
                      </a:r>
                    </a:p>
                  </a:txBody>
                  <a:tcPr/>
                </a:tc>
                <a:tc>
                  <a:txBody>
                    <a:bodyPr/>
                    <a:lstStyle/>
                    <a:p>
                      <a:r>
                        <a:rPr lang="en-GB" b="1" dirty="0"/>
                        <a:t>Key words</a:t>
                      </a:r>
                    </a:p>
                  </a:txBody>
                  <a:tcPr/>
                </a:tc>
                <a:extLst>
                  <a:ext uri="{0D108BD9-81ED-4DB2-BD59-A6C34878D82A}">
                    <a16:rowId xmlns:a16="http://schemas.microsoft.com/office/drawing/2014/main" val="1216358527"/>
                  </a:ext>
                </a:extLst>
              </a:tr>
              <a:tr h="370840">
                <a:tc>
                  <a:txBody>
                    <a:bodyPr/>
                    <a:lstStyle/>
                    <a:p>
                      <a:pPr marL="0" indent="0">
                        <a:buFont typeface="+mj-lt"/>
                        <a:buNone/>
                      </a:pPr>
                      <a:endParaRPr lang="en-GB" dirty="0"/>
                    </a:p>
                    <a:p>
                      <a:pPr marL="0" indent="0">
                        <a:buFont typeface="+mj-lt"/>
                        <a:buNone/>
                      </a:pPr>
                      <a:endParaRPr lang="en-GB" dirty="0"/>
                    </a:p>
                  </a:txBody>
                  <a:tcPr/>
                </a:tc>
                <a:tc>
                  <a:txBody>
                    <a:bodyPr/>
                    <a:lstStyle/>
                    <a:p>
                      <a:endParaRPr lang="en-GB" dirty="0"/>
                    </a:p>
                  </a:txBody>
                  <a:tcPr/>
                </a:tc>
                <a:extLst>
                  <a:ext uri="{0D108BD9-81ED-4DB2-BD59-A6C34878D82A}">
                    <a16:rowId xmlns:a16="http://schemas.microsoft.com/office/drawing/2014/main" val="1322998205"/>
                  </a:ext>
                </a:extLst>
              </a:tr>
              <a:tr h="370840">
                <a:tc>
                  <a:txBody>
                    <a:bodyPr/>
                    <a:lstStyle/>
                    <a:p>
                      <a:pPr marL="0" indent="0">
                        <a:buFont typeface="+mj-lt"/>
                        <a:buNone/>
                      </a:pPr>
                      <a:endParaRPr lang="en-GB" dirty="0"/>
                    </a:p>
                    <a:p>
                      <a:pPr marL="0" indent="0">
                        <a:buFont typeface="+mj-lt"/>
                        <a:buNone/>
                      </a:pPr>
                      <a:endParaRPr lang="en-GB" dirty="0"/>
                    </a:p>
                  </a:txBody>
                  <a:tcPr/>
                </a:tc>
                <a:tc>
                  <a:txBody>
                    <a:bodyPr/>
                    <a:lstStyle/>
                    <a:p>
                      <a:endParaRPr lang="en-GB" dirty="0"/>
                    </a:p>
                  </a:txBody>
                  <a:tcPr/>
                </a:tc>
                <a:extLst>
                  <a:ext uri="{0D108BD9-81ED-4DB2-BD59-A6C34878D82A}">
                    <a16:rowId xmlns:a16="http://schemas.microsoft.com/office/drawing/2014/main" val="660553655"/>
                  </a:ext>
                </a:extLst>
              </a:tr>
              <a:tr h="370840">
                <a:tc>
                  <a:txBody>
                    <a:bodyPr/>
                    <a:lstStyle/>
                    <a:p>
                      <a:pPr marL="0" indent="0">
                        <a:buFont typeface="+mj-lt"/>
                        <a:buNone/>
                      </a:pPr>
                      <a:endParaRPr lang="en-GB" dirty="0"/>
                    </a:p>
                    <a:p>
                      <a:pPr marL="0" indent="0">
                        <a:buFont typeface="+mj-lt"/>
                        <a:buNone/>
                      </a:pPr>
                      <a:endParaRPr lang="en-GB" dirty="0"/>
                    </a:p>
                  </a:txBody>
                  <a:tcPr/>
                </a:tc>
                <a:tc>
                  <a:txBody>
                    <a:bodyPr/>
                    <a:lstStyle/>
                    <a:p>
                      <a:endParaRPr lang="en-GB" dirty="0"/>
                    </a:p>
                  </a:txBody>
                  <a:tcPr/>
                </a:tc>
                <a:extLst>
                  <a:ext uri="{0D108BD9-81ED-4DB2-BD59-A6C34878D82A}">
                    <a16:rowId xmlns:a16="http://schemas.microsoft.com/office/drawing/2014/main" val="2116762988"/>
                  </a:ext>
                </a:extLst>
              </a:tr>
              <a:tr h="370840">
                <a:tc>
                  <a:txBody>
                    <a:bodyPr/>
                    <a:lstStyle/>
                    <a:p>
                      <a:pPr marL="0" indent="0">
                        <a:buFont typeface="+mj-lt"/>
                        <a:buNone/>
                      </a:pPr>
                      <a:endParaRPr lang="en-GB" dirty="0"/>
                    </a:p>
                    <a:p>
                      <a:pPr marL="0" indent="0">
                        <a:buFont typeface="+mj-lt"/>
                        <a:buNone/>
                      </a:pPr>
                      <a:endParaRPr lang="en-GB" dirty="0"/>
                    </a:p>
                  </a:txBody>
                  <a:tcPr/>
                </a:tc>
                <a:tc>
                  <a:txBody>
                    <a:bodyPr/>
                    <a:lstStyle/>
                    <a:p>
                      <a:endParaRPr lang="en-GB" dirty="0"/>
                    </a:p>
                  </a:txBody>
                  <a:tcPr/>
                </a:tc>
                <a:extLst>
                  <a:ext uri="{0D108BD9-81ED-4DB2-BD59-A6C34878D82A}">
                    <a16:rowId xmlns:a16="http://schemas.microsoft.com/office/drawing/2014/main" val="1370230591"/>
                  </a:ext>
                </a:extLst>
              </a:tr>
              <a:tr h="370840">
                <a:tc>
                  <a:txBody>
                    <a:bodyPr/>
                    <a:lstStyle/>
                    <a:p>
                      <a:pPr marL="0" indent="0">
                        <a:buFont typeface="+mj-lt"/>
                        <a:buNone/>
                      </a:pPr>
                      <a:endParaRPr lang="en-GB" dirty="0"/>
                    </a:p>
                    <a:p>
                      <a:pPr marL="0" indent="0">
                        <a:buFont typeface="+mj-lt"/>
                        <a:buNone/>
                      </a:pPr>
                      <a:endParaRPr lang="en-GB" dirty="0"/>
                    </a:p>
                  </a:txBody>
                  <a:tcPr/>
                </a:tc>
                <a:tc>
                  <a:txBody>
                    <a:bodyPr/>
                    <a:lstStyle/>
                    <a:p>
                      <a:endParaRPr lang="en-GB" dirty="0"/>
                    </a:p>
                  </a:txBody>
                  <a:tcPr/>
                </a:tc>
                <a:extLst>
                  <a:ext uri="{0D108BD9-81ED-4DB2-BD59-A6C34878D82A}">
                    <a16:rowId xmlns:a16="http://schemas.microsoft.com/office/drawing/2014/main" val="2867695889"/>
                  </a:ext>
                </a:extLst>
              </a:tr>
              <a:tr h="370840">
                <a:tc>
                  <a:txBody>
                    <a:bodyPr/>
                    <a:lstStyle/>
                    <a:p>
                      <a:pPr marL="0" indent="0">
                        <a:buFont typeface="+mj-lt"/>
                        <a:buNone/>
                      </a:pPr>
                      <a:endParaRPr lang="en-GB" dirty="0"/>
                    </a:p>
                    <a:p>
                      <a:pPr marL="0" indent="0">
                        <a:buFont typeface="+mj-lt"/>
                        <a:buNone/>
                      </a:pPr>
                      <a:endParaRPr lang="en-GB" dirty="0"/>
                    </a:p>
                  </a:txBody>
                  <a:tcPr/>
                </a:tc>
                <a:tc>
                  <a:txBody>
                    <a:bodyPr/>
                    <a:lstStyle/>
                    <a:p>
                      <a:endParaRPr lang="en-GB" dirty="0"/>
                    </a:p>
                  </a:txBody>
                  <a:tcPr/>
                </a:tc>
                <a:extLst>
                  <a:ext uri="{0D108BD9-81ED-4DB2-BD59-A6C34878D82A}">
                    <a16:rowId xmlns:a16="http://schemas.microsoft.com/office/drawing/2014/main" val="1777683903"/>
                  </a:ext>
                </a:extLst>
              </a:tr>
            </a:tbl>
          </a:graphicData>
        </a:graphic>
      </p:graphicFrame>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26009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8" name="Content Placeholder 7">
            <a:extLst>
              <a:ext uri="{FF2B5EF4-FFF2-40B4-BE49-F238E27FC236}">
                <a16:creationId xmlns:a16="http://schemas.microsoft.com/office/drawing/2014/main" id="{D9799371-8324-4CD2-8CBE-AD27BCF73C2F}"/>
              </a:ext>
            </a:extLst>
          </p:cNvPr>
          <p:cNvPicPr>
            <a:picLocks noGrp="1" noChangeAspect="1"/>
          </p:cNvPicPr>
          <p:nvPr>
            <p:ph idx="1"/>
          </p:nvPr>
        </p:nvPicPr>
        <p:blipFill>
          <a:blip r:embed="rId3"/>
          <a:stretch>
            <a:fillRect/>
          </a:stretch>
        </p:blipFill>
        <p:spPr>
          <a:xfrm>
            <a:off x="596" y="0"/>
            <a:ext cx="9143403" cy="6863369"/>
          </a:xfrm>
          <a:prstGeom prst="rect">
            <a:avLst/>
          </a:prstGeom>
          <a:ln>
            <a:solidFill>
              <a:schemeClr val="tx1"/>
            </a:solidFill>
          </a:ln>
        </p:spPr>
      </p:pic>
    </p:spTree>
    <p:extLst>
      <p:ext uri="{BB962C8B-B14F-4D97-AF65-F5344CB8AC3E}">
        <p14:creationId xmlns:p14="http://schemas.microsoft.com/office/powerpoint/2010/main" val="240221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Learning stages</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853135"/>
          </a:xfrm>
        </p:spPr>
        <p:txBody>
          <a:bodyPr>
            <a:normAutofit/>
          </a:bodyPr>
          <a:lstStyle/>
          <a:p>
            <a:pPr marL="0" indent="0">
              <a:buNone/>
            </a:pPr>
            <a:r>
              <a:rPr lang="en-GB" sz="1400" dirty="0">
                <a:latin typeface="Arial" panose="020B0604020202020204" pitchFamily="34" charset="0"/>
                <a:cs typeface="Arial" panose="020B0604020202020204" pitchFamily="34" charset="0"/>
              </a:rPr>
              <a:t>This home learning journey leads towards at least one, possibly two or more, piece(s) of narrative/descriptive writing about a life-or-death moment. The main written outcome is third person narrative that tells the story of a key moment from the film </a:t>
            </a:r>
            <a:r>
              <a:rPr lang="en-GB" sz="1400" i="1" dirty="0">
                <a:latin typeface="Arial" panose="020B0604020202020204" pitchFamily="34" charset="0"/>
                <a:cs typeface="Arial" panose="020B0604020202020204" pitchFamily="34" charset="0"/>
              </a:rPr>
              <a:t>The Impossible.</a:t>
            </a:r>
            <a:r>
              <a:rPr lang="en-GB" sz="1400" dirty="0">
                <a:latin typeface="Arial" panose="020B0604020202020204" pitchFamily="34" charset="0"/>
                <a:cs typeface="Arial" panose="020B0604020202020204" pitchFamily="34" charset="0"/>
              </a:rPr>
              <a:t> The writing will build up tension and then move into a dynamic action sequence.</a:t>
            </a:r>
          </a:p>
          <a:p>
            <a:pPr marL="0" indent="0">
              <a:buNone/>
            </a:pPr>
            <a:endParaRPr lang="en-GB" sz="1400" dirty="0">
              <a:latin typeface="Arial" panose="020B0604020202020204" pitchFamily="34" charset="0"/>
              <a:cs typeface="Arial" panose="020B0604020202020204" pitchFamily="34" charset="0"/>
            </a:endParaRPr>
          </a:p>
          <a:p>
            <a:pPr>
              <a:buFont typeface="+mj-lt"/>
              <a:buAutoNum type="arabicPeriod"/>
            </a:pPr>
            <a:r>
              <a:rPr lang="en-GB" sz="1800" dirty="0">
                <a:latin typeface="Arial" panose="020B0604020202020204" pitchFamily="34" charset="0"/>
                <a:cs typeface="Arial" panose="020B0604020202020204" pitchFamily="34" charset="0"/>
              </a:rPr>
              <a:t>Exploring the film – understanding the director’s craft</a:t>
            </a:r>
          </a:p>
          <a:p>
            <a:pPr>
              <a:buFont typeface="+mj-lt"/>
              <a:buAutoNum type="arabicPeriod"/>
            </a:pPr>
            <a:r>
              <a:rPr lang="en-GB" sz="1800" dirty="0">
                <a:latin typeface="Arial" panose="020B0604020202020204" pitchFamily="34" charset="0"/>
                <a:cs typeface="Arial" panose="020B0604020202020204" pitchFamily="34" charset="0"/>
              </a:rPr>
              <a:t>Content and vocabulary research</a:t>
            </a:r>
          </a:p>
          <a:p>
            <a:pPr>
              <a:buFont typeface="+mj-lt"/>
              <a:buAutoNum type="arabicPeriod"/>
            </a:pPr>
            <a:r>
              <a:rPr lang="en-GB" sz="1800" dirty="0">
                <a:latin typeface="Arial" panose="020B0604020202020204" pitchFamily="34" charset="0"/>
                <a:cs typeface="Arial" panose="020B0604020202020204" pitchFamily="34" charset="0"/>
              </a:rPr>
              <a:t>Exploring text extract 1: </a:t>
            </a:r>
            <a:r>
              <a:rPr lang="en-GB" sz="1800" i="1" dirty="0">
                <a:latin typeface="Arial" panose="020B0604020202020204" pitchFamily="34" charset="0"/>
                <a:cs typeface="Arial" panose="020B0604020202020204" pitchFamily="34" charset="0"/>
              </a:rPr>
              <a:t>Jaws </a:t>
            </a:r>
            <a:r>
              <a:rPr lang="en-GB" sz="1800" dirty="0">
                <a:latin typeface="Arial" panose="020B0604020202020204" pitchFamily="34" charset="0"/>
                <a:cs typeface="Arial" panose="020B0604020202020204" pitchFamily="34" charset="0"/>
              </a:rPr>
              <a:t>by Peter Benchley</a:t>
            </a:r>
          </a:p>
          <a:p>
            <a:pPr>
              <a:buFont typeface="+mj-lt"/>
              <a:buAutoNum type="arabicPeriod"/>
            </a:pPr>
            <a:r>
              <a:rPr lang="en-GB" sz="1800" dirty="0">
                <a:latin typeface="Arial" panose="020B0604020202020204" pitchFamily="34" charset="0"/>
                <a:cs typeface="Arial" panose="020B0604020202020204" pitchFamily="34" charset="0"/>
              </a:rPr>
              <a:t>Noticing the way the text is structured</a:t>
            </a:r>
          </a:p>
          <a:p>
            <a:pPr>
              <a:buFont typeface="+mj-lt"/>
              <a:buAutoNum type="arabicPeriod"/>
            </a:pPr>
            <a:r>
              <a:rPr lang="en-GB" sz="1800" dirty="0">
                <a:latin typeface="Arial" panose="020B0604020202020204" pitchFamily="34" charset="0"/>
                <a:cs typeface="Arial" panose="020B0604020202020204" pitchFamily="34" charset="0"/>
              </a:rPr>
              <a:t>Writing challenge #1</a:t>
            </a:r>
          </a:p>
          <a:p>
            <a:pPr>
              <a:buFont typeface="+mj-lt"/>
              <a:buAutoNum type="arabicPeriod"/>
            </a:pPr>
            <a:r>
              <a:rPr lang="en-GB" sz="1800" dirty="0">
                <a:latin typeface="Arial" panose="020B0604020202020204" pitchFamily="34" charset="0"/>
                <a:cs typeface="Arial" panose="020B0604020202020204" pitchFamily="34" charset="0"/>
              </a:rPr>
              <a:t>Exploring text extract 2: </a:t>
            </a:r>
            <a:r>
              <a:rPr lang="en-GB" sz="1800" i="1" dirty="0">
                <a:latin typeface="Arial" panose="020B0604020202020204" pitchFamily="34" charset="0"/>
                <a:cs typeface="Arial" panose="020B0604020202020204" pitchFamily="34" charset="0"/>
              </a:rPr>
              <a:t>More Than This </a:t>
            </a:r>
            <a:r>
              <a:rPr lang="en-GB" sz="1800" dirty="0">
                <a:latin typeface="Arial" panose="020B0604020202020204" pitchFamily="34" charset="0"/>
                <a:cs typeface="Arial" panose="020B0604020202020204" pitchFamily="34" charset="0"/>
              </a:rPr>
              <a:t>by Patrick Ness</a:t>
            </a:r>
          </a:p>
          <a:p>
            <a:pPr>
              <a:buFont typeface="+mj-lt"/>
              <a:buAutoNum type="arabicPeriod"/>
            </a:pPr>
            <a:r>
              <a:rPr lang="en-GB" sz="1800" dirty="0">
                <a:latin typeface="Arial" panose="020B0604020202020204" pitchFamily="34" charset="0"/>
                <a:cs typeface="Arial" panose="020B0604020202020204" pitchFamily="34" charset="0"/>
              </a:rPr>
              <a:t>Noticing the way the writer has crafted sentences</a:t>
            </a:r>
          </a:p>
          <a:p>
            <a:pPr>
              <a:buFont typeface="+mj-lt"/>
              <a:buAutoNum type="arabicPeriod"/>
            </a:pPr>
            <a:r>
              <a:rPr lang="en-GB" sz="1800" dirty="0">
                <a:latin typeface="Arial" panose="020B0604020202020204" pitchFamily="34" charset="0"/>
                <a:cs typeface="Arial" panose="020B0604020202020204" pitchFamily="34" charset="0"/>
              </a:rPr>
              <a:t>Writing challenge #2</a:t>
            </a:r>
          </a:p>
          <a:p>
            <a:pPr>
              <a:buFont typeface="+mj-lt"/>
              <a:buAutoNum type="arabicPeriod"/>
            </a:pPr>
            <a:r>
              <a:rPr lang="en-GB" sz="1800" dirty="0">
                <a:latin typeface="Arial" panose="020B0604020202020204" pitchFamily="34" charset="0"/>
                <a:cs typeface="Arial" panose="020B0604020202020204" pitchFamily="34" charset="0"/>
              </a:rPr>
              <a:t>Review, edit, publish</a:t>
            </a:r>
          </a:p>
          <a:p>
            <a:pPr>
              <a:buFont typeface="+mj-lt"/>
              <a:buAutoNum type="arabicPeriod"/>
            </a:pPr>
            <a:r>
              <a:rPr lang="en-GB" sz="1800" dirty="0">
                <a:latin typeface="Arial" panose="020B0604020202020204" pitchFamily="34" charset="0"/>
                <a:cs typeface="Arial" panose="020B0604020202020204" pitchFamily="34" charset="0"/>
              </a:rPr>
              <a:t>Creative application</a:t>
            </a:r>
          </a:p>
          <a:p>
            <a:pPr>
              <a:buFont typeface="+mj-lt"/>
              <a:buAutoNum type="arabicPeriod"/>
            </a:pPr>
            <a:endParaRPr lang="en-GB" sz="1400" dirty="0">
              <a:latin typeface="Arial" panose="020B0604020202020204" pitchFamily="34" charset="0"/>
              <a:cs typeface="Arial" panose="020B0604020202020204" pitchFamily="34" charset="0"/>
            </a:endParaRPr>
          </a:p>
          <a:p>
            <a:pPr>
              <a:buFont typeface="+mj-lt"/>
              <a:buAutoNum type="arabicPeriod"/>
            </a:pP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68395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Mapping out your writing</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graphicFrame>
        <p:nvGraphicFramePr>
          <p:cNvPr id="13" name="Table 13">
            <a:extLst>
              <a:ext uri="{FF2B5EF4-FFF2-40B4-BE49-F238E27FC236}">
                <a16:creationId xmlns:a16="http://schemas.microsoft.com/office/drawing/2014/main" id="{53BCC9CB-F0A8-4F10-BCA5-158A889ECB77}"/>
              </a:ext>
            </a:extLst>
          </p:cNvPr>
          <p:cNvGraphicFramePr>
            <a:graphicFrameLocks noGrp="1"/>
          </p:cNvGraphicFramePr>
          <p:nvPr>
            <p:ph idx="1"/>
            <p:extLst>
              <p:ext uri="{D42A27DB-BD31-4B8C-83A1-F6EECF244321}">
                <p14:modId xmlns:p14="http://schemas.microsoft.com/office/powerpoint/2010/main" val="3828583079"/>
              </p:ext>
            </p:extLst>
          </p:nvPr>
        </p:nvGraphicFramePr>
        <p:xfrm>
          <a:off x="457200" y="1600200"/>
          <a:ext cx="8435281" cy="4925144"/>
        </p:xfrm>
        <a:graphic>
          <a:graphicData uri="http://schemas.openxmlformats.org/drawingml/2006/table">
            <a:tbl>
              <a:tblPr firstRow="1" bandRow="1">
                <a:tableStyleId>{5940675A-B579-460E-94D1-54222C63F5DA}</a:tableStyleId>
              </a:tblPr>
              <a:tblGrid>
                <a:gridCol w="3326647">
                  <a:extLst>
                    <a:ext uri="{9D8B030D-6E8A-4147-A177-3AD203B41FA5}">
                      <a16:colId xmlns:a16="http://schemas.microsoft.com/office/drawing/2014/main" val="3769115903"/>
                    </a:ext>
                  </a:extLst>
                </a:gridCol>
                <a:gridCol w="3326647">
                  <a:extLst>
                    <a:ext uri="{9D8B030D-6E8A-4147-A177-3AD203B41FA5}">
                      <a16:colId xmlns:a16="http://schemas.microsoft.com/office/drawing/2014/main" val="1682006761"/>
                    </a:ext>
                  </a:extLst>
                </a:gridCol>
                <a:gridCol w="1781987">
                  <a:extLst>
                    <a:ext uri="{9D8B030D-6E8A-4147-A177-3AD203B41FA5}">
                      <a16:colId xmlns:a16="http://schemas.microsoft.com/office/drawing/2014/main" val="7004219"/>
                    </a:ext>
                  </a:extLst>
                </a:gridCol>
              </a:tblGrid>
              <a:tr h="703592">
                <a:tc>
                  <a:txBody>
                    <a:bodyPr/>
                    <a:lstStyle/>
                    <a:p>
                      <a:r>
                        <a:rPr lang="en-GB" b="1" dirty="0"/>
                        <a:t>What happens in the paragraph?</a:t>
                      </a:r>
                    </a:p>
                  </a:txBody>
                  <a:tcPr/>
                </a:tc>
                <a:tc>
                  <a:txBody>
                    <a:bodyPr/>
                    <a:lstStyle/>
                    <a:p>
                      <a:r>
                        <a:rPr lang="en-GB" b="1" dirty="0"/>
                        <a:t>Intended effect on the reader</a:t>
                      </a:r>
                    </a:p>
                  </a:txBody>
                  <a:tcPr/>
                </a:tc>
                <a:tc>
                  <a:txBody>
                    <a:bodyPr/>
                    <a:lstStyle/>
                    <a:p>
                      <a:r>
                        <a:rPr lang="en-GB" b="1" dirty="0"/>
                        <a:t>Jigsaw words</a:t>
                      </a:r>
                    </a:p>
                  </a:txBody>
                  <a:tcPr/>
                </a:tc>
                <a:extLst>
                  <a:ext uri="{0D108BD9-81ED-4DB2-BD59-A6C34878D82A}">
                    <a16:rowId xmlns:a16="http://schemas.microsoft.com/office/drawing/2014/main" val="1691475690"/>
                  </a:ext>
                </a:extLst>
              </a:tr>
              <a:tr h="703592">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73968724"/>
                  </a:ext>
                </a:extLst>
              </a:tr>
              <a:tr h="703592">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791861435"/>
                  </a:ext>
                </a:extLst>
              </a:tr>
              <a:tr h="703592">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105527080"/>
                  </a:ext>
                </a:extLst>
              </a:tr>
              <a:tr h="703592">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095067480"/>
                  </a:ext>
                </a:extLst>
              </a:tr>
              <a:tr h="703592">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7227748"/>
                  </a:ext>
                </a:extLst>
              </a:tr>
              <a:tr h="703592">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15475906"/>
                  </a:ext>
                </a:extLst>
              </a:tr>
            </a:tbl>
          </a:graphicData>
        </a:graphic>
      </p:graphicFrame>
    </p:spTree>
    <p:extLst>
      <p:ext uri="{BB962C8B-B14F-4D97-AF65-F5344CB8AC3E}">
        <p14:creationId xmlns:p14="http://schemas.microsoft.com/office/powerpoint/2010/main" val="75653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79512" y="836712"/>
            <a:ext cx="8947298" cy="5904656"/>
          </a:xfrm>
        </p:spPr>
        <p:txBody>
          <a:bodyPr>
            <a:normAutofit/>
          </a:bodyPr>
          <a:lstStyle/>
          <a:p>
            <a:pPr marL="0" indent="0">
              <a:buNone/>
            </a:pPr>
            <a:r>
              <a:rPr lang="en-GB" sz="2000" i="1" dirty="0">
                <a:latin typeface="+mj-lt"/>
                <a:cs typeface="Arial" panose="020B0604020202020204" pitchFamily="34" charset="0"/>
              </a:rPr>
              <a:t>They spin him round, topple him over, force him deeper down and down. </a:t>
            </a:r>
          </a:p>
          <a:p>
            <a:pPr marL="0" indent="0">
              <a:buNone/>
            </a:pPr>
            <a:endParaRPr lang="en-GB" sz="2000" i="1" dirty="0">
              <a:latin typeface="+mj-lt"/>
              <a:cs typeface="Arial" panose="020B0604020202020204" pitchFamily="34" charset="0"/>
            </a:endParaRPr>
          </a:p>
          <a:p>
            <a:pPr marL="0" indent="0">
              <a:buNone/>
            </a:pPr>
            <a:endParaRPr lang="en-GB" sz="2000" i="1" dirty="0">
              <a:latin typeface="+mj-lt"/>
              <a:cs typeface="Arial" panose="020B0604020202020204" pitchFamily="34" charset="0"/>
            </a:endParaRPr>
          </a:p>
          <a:p>
            <a:pPr marL="0" indent="0">
              <a:buNone/>
            </a:pPr>
            <a:r>
              <a:rPr lang="en-GB" sz="2000" i="1">
                <a:latin typeface="+mj-lt"/>
                <a:cs typeface="Arial" panose="020B0604020202020204" pitchFamily="34" charset="0"/>
              </a:rPr>
              <a:t>He </a:t>
            </a:r>
            <a:r>
              <a:rPr lang="en-GB" sz="2000" i="1" dirty="0">
                <a:latin typeface="+mj-lt"/>
                <a:cs typeface="Arial" panose="020B0604020202020204" pitchFamily="34" charset="0"/>
              </a:rPr>
              <a:t>forces his legs to kick, forces his arms to heave himself upward, to at least get his body the right way round, to try and grasp another breath just inches away –</a:t>
            </a:r>
          </a:p>
          <a:p>
            <a:pPr marL="0" indent="0">
              <a:buNone/>
            </a:pPr>
            <a:endParaRPr lang="en-GB" sz="2000" i="1" dirty="0">
              <a:latin typeface="+mj-lt"/>
              <a:cs typeface="Arial" panose="020B0604020202020204" pitchFamily="34" charset="0"/>
            </a:endParaRPr>
          </a:p>
          <a:p>
            <a:pPr marL="0" indent="0">
              <a:buNone/>
            </a:pPr>
            <a:endParaRPr lang="en-GB" sz="2000" i="1" dirty="0">
              <a:latin typeface="+mj-lt"/>
              <a:cs typeface="Arial" panose="020B0604020202020204" pitchFamily="34" charset="0"/>
            </a:endParaRPr>
          </a:p>
          <a:p>
            <a:pPr marL="0" indent="0">
              <a:buNone/>
            </a:pPr>
            <a:r>
              <a:rPr lang="en-GB" sz="2000" i="1" dirty="0">
                <a:latin typeface="+mj-lt"/>
                <a:cs typeface="Arial" panose="020B0604020202020204" pitchFamily="34" charset="0"/>
              </a:rPr>
              <a:t>He is unable to even try and swim now, unable to brace himself as the waves turn him over once more. </a:t>
            </a:r>
          </a:p>
          <a:p>
            <a:pPr marL="0" indent="0">
              <a:buNone/>
            </a:pPr>
            <a:endParaRPr lang="en-GB" sz="2000" i="1" dirty="0">
              <a:latin typeface="+mj-lt"/>
              <a:cs typeface="Arial" panose="020B0604020202020204" pitchFamily="34" charset="0"/>
            </a:endParaRPr>
          </a:p>
          <a:p>
            <a:pPr marL="0" indent="0">
              <a:buNone/>
            </a:pPr>
            <a:endParaRPr lang="en-GB" sz="2000" i="1" dirty="0">
              <a:latin typeface="+mj-lt"/>
              <a:cs typeface="Arial" panose="020B0604020202020204" pitchFamily="34" charset="0"/>
            </a:endParaRPr>
          </a:p>
          <a:p>
            <a:pPr marL="0" indent="0">
              <a:buNone/>
            </a:pPr>
            <a:r>
              <a:rPr lang="en-GB" sz="2000" i="1" dirty="0">
                <a:latin typeface="+mj-lt"/>
                <a:cs typeface="Arial" panose="020B0604020202020204" pitchFamily="34" charset="0"/>
              </a:rPr>
              <a:t>Then, without warning, the game the sea seems to have been playing, the cruel game of keeping him just alive enough to think he might make it, that game seems to be over.</a:t>
            </a:r>
          </a:p>
          <a:p>
            <a:pPr marL="0" indent="0">
              <a:buNone/>
            </a:pPr>
            <a:endParaRPr lang="en-GB"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50830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HIAS English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925144"/>
          </a:xfrm>
        </p:spPr>
        <p:txBody>
          <a:bodyPr>
            <a:noAutofit/>
          </a:bodyPr>
          <a:lstStyle/>
          <a:p>
            <a:pPr marL="0" indent="0">
              <a:buNone/>
            </a:pPr>
            <a:r>
              <a:rPr lang="en-GB" sz="1600" dirty="0">
                <a:latin typeface="Arial" panose="020B0604020202020204" pitchFamily="34" charset="0"/>
                <a:cs typeface="Arial" panose="020B0604020202020204" pitchFamily="34" charset="0"/>
              </a:rPr>
              <a:t>The HIAS English team offer a wide range of high-quality services to support schools in improving outcomes for learners, including courses, bespoke consultancy and in-house training.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During the current school closures, we are still offering school support in a variety of ways such as video conferencing, phone calls and bespoke creation of resources remotely.  Coming soon will be teacher training via virtual classrooms.  We would be happy to discuss your needs.</a:t>
            </a: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For further details referring to English, please contact the English team leader:</a:t>
            </a:r>
          </a:p>
          <a:p>
            <a:pPr marL="0" indent="0">
              <a:buNone/>
            </a:pPr>
            <a:r>
              <a:rPr lang="en-GB" sz="1600" dirty="0">
                <a:latin typeface="Arial" panose="020B0604020202020204" pitchFamily="34" charset="0"/>
                <a:cs typeface="Arial" panose="020B0604020202020204" pitchFamily="34" charset="0"/>
              </a:rPr>
              <a:t>	Emma Tarrant : </a:t>
            </a:r>
            <a:r>
              <a:rPr lang="en-GB" sz="1600" dirty="0">
                <a:latin typeface="Arial" panose="020B0604020202020204" pitchFamily="34" charset="0"/>
                <a:cs typeface="Arial" panose="020B0604020202020204" pitchFamily="34" charset="0"/>
                <a:hlinkClick r:id="rId2"/>
              </a:rPr>
              <a:t>emma.tarrant@hants.gov.uk</a:t>
            </a: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For further details on the full range of services available please contact us using the following details:</a:t>
            </a:r>
          </a:p>
          <a:p>
            <a:pPr marL="0" indent="0">
              <a:buNone/>
            </a:pPr>
            <a:r>
              <a:rPr lang="en-GB" sz="1600" dirty="0">
                <a:latin typeface="Arial" panose="020B0604020202020204" pitchFamily="34" charset="0"/>
                <a:cs typeface="Arial" panose="020B0604020202020204" pitchFamily="34" charset="0"/>
              </a:rPr>
              <a:t> </a:t>
            </a:r>
          </a:p>
          <a:p>
            <a:pPr marL="0" indent="0">
              <a:buNone/>
            </a:pPr>
            <a:r>
              <a:rPr lang="en-GB" sz="1600" dirty="0">
                <a:latin typeface="Arial" panose="020B0604020202020204" pitchFamily="34" charset="0"/>
                <a:cs typeface="Arial" panose="020B0604020202020204" pitchFamily="34" charset="0"/>
              </a:rPr>
              <a:t>Tel: 01962 874820 or email: hias.enquiries@hants.gov.uk </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For further details on the full range of services available please contact us using the following details:</a:t>
            </a:r>
          </a:p>
          <a:p>
            <a:pPr marL="0" indent="0">
              <a:buNone/>
            </a:pPr>
            <a:r>
              <a:rPr lang="en-GB" sz="2000" dirty="0">
                <a:latin typeface="Arial" panose="020B0604020202020204" pitchFamily="34" charset="0"/>
                <a:cs typeface="Arial" panose="020B0604020202020204" pitchFamily="34" charset="0"/>
              </a:rPr>
              <a:t> </a:t>
            </a:r>
          </a:p>
          <a:p>
            <a:pPr marL="0" indent="0">
              <a:buNone/>
            </a:pPr>
            <a:r>
              <a:rPr lang="en-GB" sz="2000" dirty="0">
                <a:latin typeface="Arial" panose="020B0604020202020204" pitchFamily="34" charset="0"/>
                <a:cs typeface="Arial" panose="020B0604020202020204" pitchFamily="34" charset="0"/>
              </a:rPr>
              <a:t>Tel: 01962 874820 or email: </a:t>
            </a:r>
            <a:r>
              <a:rPr lang="en-GB" sz="2000" u="sng" dirty="0">
                <a:latin typeface="Arial" panose="020B0604020202020204" pitchFamily="34" charset="0"/>
                <a:cs typeface="Arial" panose="020B0604020202020204" pitchFamily="34" charset="0"/>
                <a:hlinkClick r:id="rId3"/>
              </a:rPr>
              <a:t>hias.enquiries@hants.gov.uk</a:t>
            </a:r>
            <a:r>
              <a:rPr lang="en-GB" sz="20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577" y="6353175"/>
            <a:ext cx="1951355" cy="504825"/>
          </a:xfrm>
          <a:prstGeom prst="rect">
            <a:avLst/>
          </a:prstGeom>
          <a:noFill/>
          <a:ln>
            <a:noFill/>
          </a:ln>
        </p:spPr>
      </p:pic>
      <p:pic>
        <p:nvPicPr>
          <p:cNvPr id="5" name="Picture 4">
            <a:extLst>
              <a:ext uri="{FF2B5EF4-FFF2-40B4-BE49-F238E27FC236}">
                <a16:creationId xmlns:a16="http://schemas.microsoft.com/office/drawing/2014/main" id="{DBFD2560-669F-47E1-8CD7-CB9D101C44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046" t="17177" r="11766" b="27104"/>
          <a:stretch/>
        </p:blipFill>
        <p:spPr bwMode="auto">
          <a:xfrm>
            <a:off x="7588667"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93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i="1" dirty="0">
                <a:latin typeface="Arial" panose="020B0604020202020204" pitchFamily="34" charset="0"/>
                <a:cs typeface="Arial" panose="020B0604020202020204" pitchFamily="34" charset="0"/>
              </a:rPr>
              <a:t>The Impossible</a:t>
            </a:r>
            <a:r>
              <a:rPr lang="en-GB" sz="2800"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565103"/>
          </a:xfrm>
        </p:spPr>
        <p:txBody>
          <a:bodyPr>
            <a:normAutofit fontScale="92500" lnSpcReduction="10000"/>
          </a:bodyPr>
          <a:lstStyle/>
          <a:p>
            <a:pPr marL="0" indent="0">
              <a:buNone/>
            </a:pPr>
            <a:r>
              <a:rPr lang="en-GB" sz="1600" dirty="0">
                <a:latin typeface="Arial" panose="020B0604020202020204" pitchFamily="34" charset="0"/>
                <a:cs typeface="Arial" panose="020B0604020202020204" pitchFamily="34" charset="0"/>
              </a:rPr>
              <a:t>On 26 December 2004, a huge tsunami struck the Indian Ocean coastline in south-east Asia, devastating communities and killing more than 200,000 people. </a:t>
            </a:r>
            <a:r>
              <a:rPr lang="en-GB" sz="1600" i="1" dirty="0">
                <a:latin typeface="Arial" panose="020B0604020202020204" pitchFamily="34" charset="0"/>
                <a:cs typeface="Arial" panose="020B0604020202020204" pitchFamily="34" charset="0"/>
              </a:rPr>
              <a:t>The Impossible</a:t>
            </a:r>
            <a:r>
              <a:rPr lang="en-GB" sz="1600" dirty="0">
                <a:latin typeface="Arial" panose="020B0604020202020204" pitchFamily="34" charset="0"/>
                <a:cs typeface="Arial" panose="020B0604020202020204" pitchFamily="34" charset="0"/>
              </a:rPr>
              <a:t>, directed by J </a:t>
            </a:r>
            <a:r>
              <a:rPr lang="en-GB" sz="1600" dirty="0" err="1">
                <a:latin typeface="Arial" panose="020B0604020202020204" pitchFamily="34" charset="0"/>
                <a:cs typeface="Arial" panose="020B0604020202020204" pitchFamily="34" charset="0"/>
              </a:rPr>
              <a:t>Bayona</a:t>
            </a:r>
            <a:r>
              <a:rPr lang="en-GB" sz="1600" dirty="0">
                <a:latin typeface="Arial" panose="020B0604020202020204" pitchFamily="34" charset="0"/>
                <a:cs typeface="Arial" panose="020B0604020202020204" pitchFamily="34" charset="0"/>
              </a:rPr>
              <a:t>, is a film about how a single family were caught up in the events while on their Christmas holiday in Thailand.</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The film is available to view in full on Netflix, YouTube and Google Play – if you want to watch the whole film, that’s up to you. However, the part we will focus on is this scene, which can be watched online for free: </a:t>
            </a:r>
          </a:p>
          <a:p>
            <a:pPr marL="0" indent="0" algn="ctr">
              <a:buNone/>
            </a:pPr>
            <a:r>
              <a:rPr lang="en-GB" sz="1600" dirty="0">
                <a:latin typeface="Arial" panose="020B0604020202020204" pitchFamily="34" charset="0"/>
                <a:cs typeface="Arial" panose="020B0604020202020204" pitchFamily="34" charset="0"/>
                <a:hlinkClick r:id="rId2"/>
              </a:rPr>
              <a:t>The Impossible - the wave hits</a:t>
            </a:r>
            <a:r>
              <a:rPr lang="en-GB" sz="1600" dirty="0">
                <a:latin typeface="Arial" panose="020B0604020202020204" pitchFamily="34" charset="0"/>
                <a:cs typeface="Arial" panose="020B0604020202020204" pitchFamily="34" charset="0"/>
              </a:rPr>
              <a:t>. </a:t>
            </a:r>
          </a:p>
          <a:p>
            <a:pPr marL="0" indent="0" algn="ctr">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You will need to watch the scene several times in order to </a:t>
            </a:r>
            <a:r>
              <a:rPr lang="en-GB" sz="1600" b="1" dirty="0">
                <a:latin typeface="Arial" panose="020B0604020202020204" pitchFamily="34" charset="0"/>
                <a:cs typeface="Arial" panose="020B0604020202020204" pitchFamily="34" charset="0"/>
              </a:rPr>
              <a:t>make detailed notes</a:t>
            </a:r>
            <a:r>
              <a:rPr lang="en-GB" sz="1600" dirty="0">
                <a:latin typeface="Arial" panose="020B0604020202020204" pitchFamily="34" charset="0"/>
                <a:cs typeface="Arial" panose="020B0604020202020204" pitchFamily="34" charset="0"/>
              </a:rPr>
              <a:t>.</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Think about the way the director has planned the scene in order to build up the tension in the moments before the wave hits. </a:t>
            </a:r>
          </a:p>
          <a:p>
            <a:r>
              <a:rPr lang="en-GB" sz="1600" dirty="0">
                <a:latin typeface="Arial" panose="020B0604020202020204" pitchFamily="34" charset="0"/>
                <a:cs typeface="Arial" panose="020B0604020202020204" pitchFamily="34" charset="0"/>
              </a:rPr>
              <a:t>What are the details you can see? Are all of them useful and important to the story? </a:t>
            </a:r>
          </a:p>
          <a:p>
            <a:r>
              <a:rPr lang="en-GB" sz="1600" dirty="0">
                <a:latin typeface="Arial" panose="020B0604020202020204" pitchFamily="34" charset="0"/>
                <a:cs typeface="Arial" panose="020B0604020202020204" pitchFamily="34" charset="0"/>
              </a:rPr>
              <a:t>What are your thoughts about the way the director uses colours and sounds?</a:t>
            </a:r>
          </a:p>
          <a:p>
            <a:r>
              <a:rPr lang="en-GB" sz="1600" dirty="0">
                <a:latin typeface="Arial" panose="020B0604020202020204" pitchFamily="34" charset="0"/>
                <a:cs typeface="Arial" panose="020B0604020202020204" pitchFamily="34" charset="0"/>
              </a:rPr>
              <a:t>How does the director gradually reveal the full power of the wave? </a:t>
            </a:r>
          </a:p>
          <a:p>
            <a:r>
              <a:rPr lang="en-GB" sz="1600" dirty="0">
                <a:latin typeface="Arial" panose="020B0604020202020204" pitchFamily="34" charset="0"/>
                <a:cs typeface="Arial" panose="020B0604020202020204" pitchFamily="34" charset="0"/>
              </a:rPr>
              <a:t>How does the order of the shots make the scene more tense?</a:t>
            </a:r>
          </a:p>
          <a:p>
            <a:pPr marL="0" indent="0" algn="r">
              <a:buNone/>
            </a:pPr>
            <a:endParaRPr lang="en-GB" sz="1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a:t>
            </a:r>
            <a:r>
              <a:rPr lang="en-GB" sz="1800" b="0" kern="0" dirty="0">
                <a:solidFill>
                  <a:srgbClr val="1F3244"/>
                </a:solidFill>
                <a:effectLst/>
                <a:latin typeface="Arial"/>
                <a:ea typeface="Times New Roman"/>
              </a:rPr>
              <a:t>RESOURCE</a:t>
            </a:r>
            <a:endParaRPr lang="en-GB" sz="1800" b="1" kern="0" dirty="0">
              <a:solidFill>
                <a:srgbClr val="1F3244"/>
              </a:solidFill>
              <a:effectLst/>
              <a:latin typeface="Arial"/>
              <a:ea typeface="Times New Roman"/>
            </a:endParaRPr>
          </a:p>
        </p:txBody>
      </p:sp>
      <p:pic>
        <p:nvPicPr>
          <p:cNvPr id="9" name="Graphic 8" descr="Chat RTL">
            <a:extLst>
              <a:ext uri="{FF2B5EF4-FFF2-40B4-BE49-F238E27FC236}">
                <a16:creationId xmlns:a16="http://schemas.microsoft.com/office/drawing/2014/main" id="{9F5A2AF4-CCC7-4F2B-B904-1C2C71623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9641" y="5805264"/>
            <a:ext cx="914400" cy="914400"/>
          </a:xfrm>
          <a:prstGeom prst="rect">
            <a:avLst/>
          </a:prstGeom>
        </p:spPr>
      </p:pic>
      <p:sp>
        <p:nvSpPr>
          <p:cNvPr id="10" name="TextBox 9">
            <a:extLst>
              <a:ext uri="{FF2B5EF4-FFF2-40B4-BE49-F238E27FC236}">
                <a16:creationId xmlns:a16="http://schemas.microsoft.com/office/drawing/2014/main" id="{79D27506-BDF7-4D16-A67C-93E8CF2594A8}"/>
              </a:ext>
            </a:extLst>
          </p:cNvPr>
          <p:cNvSpPr txBox="1"/>
          <p:nvPr/>
        </p:nvSpPr>
        <p:spPr>
          <a:xfrm>
            <a:off x="3851920" y="6021288"/>
            <a:ext cx="3920480" cy="338554"/>
          </a:xfrm>
          <a:prstGeom prst="rect">
            <a:avLst/>
          </a:prstGeom>
          <a:noFill/>
        </p:spPr>
        <p:txBody>
          <a:bodyPr wrap="square" rtlCol="0">
            <a:spAutoFit/>
          </a:bodyPr>
          <a:lstStyle/>
          <a:p>
            <a:r>
              <a:rPr lang="en-GB" sz="1600" i="1" dirty="0">
                <a:solidFill>
                  <a:srgbClr val="0088CE"/>
                </a:solidFill>
                <a:latin typeface="Arial" panose="020B0604020202020204" pitchFamily="34" charset="0"/>
                <a:cs typeface="Arial" panose="020B0604020202020204" pitchFamily="34" charset="0"/>
              </a:rPr>
              <a:t>Tip: discussion can be useful for this task</a:t>
            </a:r>
          </a:p>
        </p:txBody>
      </p:sp>
    </p:spTree>
    <p:extLst>
      <p:ext uri="{BB962C8B-B14F-4D97-AF65-F5344CB8AC3E}">
        <p14:creationId xmlns:p14="http://schemas.microsoft.com/office/powerpoint/2010/main" val="94409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Building your knowledge</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917032"/>
          </a:xfrm>
        </p:spPr>
        <p:txBody>
          <a:bodyPr>
            <a:normAutofit/>
          </a:bodyPr>
          <a:lstStyle/>
          <a:p>
            <a:pPr marL="0" indent="0">
              <a:buNone/>
            </a:pPr>
            <a:r>
              <a:rPr lang="en-GB" sz="1600" dirty="0">
                <a:latin typeface="Arial" panose="020B0604020202020204" pitchFamily="34" charset="0"/>
                <a:cs typeface="Arial" panose="020B0604020202020204" pitchFamily="34" charset="0"/>
              </a:rPr>
              <a:t>Every published writer knows that it is important to research properly – otherwise they get a lot of letters pointing out their errors. When researching online, it is always useful to check at least three sources and bring the information together.</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hlinkClick r:id="rId3"/>
              </a:rPr>
              <a:t>What is a tsunami?</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rPr>
              <a:t>First-person account of being caught up in 2004 tsunami</a:t>
            </a: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hlinkClick r:id="rId5"/>
              </a:rPr>
              <a:t>How tsunamis form</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6"/>
              </a:rPr>
              <a:t>2004 tsunami fact file from World Vision charity</a:t>
            </a: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hlinkClick r:id="rId7"/>
              </a:rPr>
              <a:t>TED-Ed Talk</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8"/>
              </a:rPr>
              <a:t>Real footage</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Write a </a:t>
            </a:r>
            <a:r>
              <a:rPr lang="en-GB" sz="1600" b="1" dirty="0">
                <a:latin typeface="Arial" panose="020B0604020202020204" pitchFamily="34" charset="0"/>
                <a:cs typeface="Arial" panose="020B0604020202020204" pitchFamily="34" charset="0"/>
              </a:rPr>
              <a:t>summary</a:t>
            </a:r>
            <a:r>
              <a:rPr lang="en-GB" sz="1600" dirty="0">
                <a:latin typeface="Arial" panose="020B0604020202020204" pitchFamily="34" charset="0"/>
                <a:cs typeface="Arial" panose="020B0604020202020204" pitchFamily="34" charset="0"/>
              </a:rPr>
              <a:t> of how the 2004 tsunami was formed. </a:t>
            </a:r>
          </a:p>
          <a:p>
            <a:r>
              <a:rPr lang="en-GB" sz="1600" dirty="0">
                <a:latin typeface="Arial" panose="020B0604020202020204" pitchFamily="34" charset="0"/>
                <a:cs typeface="Arial" panose="020B0604020202020204" pitchFamily="34" charset="0"/>
              </a:rPr>
              <a:t>Identify the key vocabulary from the sources that will allow you to write about the tsunami with knowledge. </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Graphic 6" descr="Open book">
            <a:extLst>
              <a:ext uri="{FF2B5EF4-FFF2-40B4-BE49-F238E27FC236}">
                <a16:creationId xmlns:a16="http://schemas.microsoft.com/office/drawing/2014/main" id="{6FFC5123-0B62-4207-95CA-2B4FE2E48D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68344" y="5695171"/>
            <a:ext cx="914400" cy="914400"/>
          </a:xfrm>
          <a:prstGeom prst="rect">
            <a:avLst/>
          </a:prstGeom>
        </p:spPr>
      </p:pic>
      <p:sp>
        <p:nvSpPr>
          <p:cNvPr id="10" name="TextBox 9">
            <a:extLst>
              <a:ext uri="{FF2B5EF4-FFF2-40B4-BE49-F238E27FC236}">
                <a16:creationId xmlns:a16="http://schemas.microsoft.com/office/drawing/2014/main" id="{C04DF00F-FA6E-463A-B8C4-7F2C1EDB297B}"/>
              </a:ext>
            </a:extLst>
          </p:cNvPr>
          <p:cNvSpPr txBox="1"/>
          <p:nvPr/>
        </p:nvSpPr>
        <p:spPr>
          <a:xfrm>
            <a:off x="3923928" y="5859983"/>
            <a:ext cx="3920480" cy="584775"/>
          </a:xfrm>
          <a:prstGeom prst="rect">
            <a:avLst/>
          </a:prstGeom>
          <a:noFill/>
        </p:spPr>
        <p:txBody>
          <a:bodyPr wrap="square" rtlCol="0">
            <a:spAutoFit/>
          </a:bodyPr>
          <a:lstStyle/>
          <a:p>
            <a:r>
              <a:rPr lang="en-GB" sz="1600" i="1" dirty="0">
                <a:solidFill>
                  <a:srgbClr val="0088CE"/>
                </a:solidFill>
                <a:latin typeface="Arial" panose="020B0604020202020204" pitchFamily="34" charset="0"/>
                <a:cs typeface="Arial" panose="020B0604020202020204" pitchFamily="34" charset="0"/>
              </a:rPr>
              <a:t>Resources to help you organise your notes available at the end of this pack</a:t>
            </a:r>
          </a:p>
        </p:txBody>
      </p:sp>
    </p:spTree>
    <p:extLst>
      <p:ext uri="{BB962C8B-B14F-4D97-AF65-F5344CB8AC3E}">
        <p14:creationId xmlns:p14="http://schemas.microsoft.com/office/powerpoint/2010/main" val="20175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Building your vocabulary</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917032"/>
          </a:xfrm>
        </p:spPr>
        <p:txBody>
          <a:bodyPr>
            <a:normAutofit/>
          </a:bodyPr>
          <a:lstStyle/>
          <a:p>
            <a:pPr marL="0" indent="0">
              <a:buNone/>
            </a:pPr>
            <a:r>
              <a:rPr lang="en-GB" sz="1600" dirty="0">
                <a:latin typeface="Arial" panose="020B0604020202020204" pitchFamily="34" charset="0"/>
                <a:cs typeface="Arial" panose="020B0604020202020204" pitchFamily="34" charset="0"/>
              </a:rPr>
              <a:t>Build and organise your vocabulary to describe a tsunami.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Check out the excellent website </a:t>
            </a:r>
            <a:r>
              <a:rPr lang="en-GB" sz="1600" dirty="0">
                <a:latin typeface="Arial" panose="020B0604020202020204" pitchFamily="34" charset="0"/>
                <a:cs typeface="Arial" panose="020B0604020202020204" pitchFamily="34" charset="0"/>
                <a:hlinkClick r:id="rId3"/>
              </a:rPr>
              <a:t>Descriptionari.com</a:t>
            </a:r>
            <a:r>
              <a:rPr lang="en-GB" sz="1600" dirty="0">
                <a:latin typeface="Arial" panose="020B0604020202020204" pitchFamily="34" charset="0"/>
                <a:cs typeface="Arial" panose="020B0604020202020204" pitchFamily="34" charset="0"/>
              </a:rPr>
              <a:t>, which includes a huge range of snippets of descriptive writing. Your task is to collect interesting vocabulary from the extracts and to organise them for yourself, thinking about what you will need to describe. When you have selected the vocabulary you like, you could also expand your vocabulary list by searching a thesaurus using the new words. Make sure that you know exactly what each world means and how it would be used in a sentence – if it is a new word to you, check in a dictionary. </a:t>
            </a:r>
          </a:p>
          <a:p>
            <a:pPr marL="0" indent="0">
              <a:buNone/>
            </a:pPr>
            <a:r>
              <a:rPr lang="en-GB" sz="1600" dirty="0">
                <a:latin typeface="Arial" panose="020B0604020202020204" pitchFamily="34" charset="0"/>
                <a:cs typeface="Arial" panose="020B0604020202020204" pitchFamily="34" charset="0"/>
              </a:rPr>
              <a:t>You could decide to use one of these formats for your </a:t>
            </a:r>
            <a:r>
              <a:rPr lang="en-GB" sz="1600" b="1" dirty="0">
                <a:latin typeface="Arial" panose="020B0604020202020204" pitchFamily="34" charset="0"/>
                <a:cs typeface="Arial" panose="020B0604020202020204" pitchFamily="34" charset="0"/>
              </a:rPr>
              <a:t>vocabulary bank</a:t>
            </a:r>
            <a:r>
              <a:rPr lang="en-GB" sz="1600"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4" name="Picture 3">
            <a:extLst>
              <a:ext uri="{FF2B5EF4-FFF2-40B4-BE49-F238E27FC236}">
                <a16:creationId xmlns:a16="http://schemas.microsoft.com/office/drawing/2014/main" id="{8B866B8D-7756-4211-AD02-965180860B11}"/>
              </a:ext>
            </a:extLst>
          </p:cNvPr>
          <p:cNvPicPr>
            <a:picLocks noChangeAspect="1"/>
          </p:cNvPicPr>
          <p:nvPr/>
        </p:nvPicPr>
        <p:blipFill rotWithShape="1">
          <a:blip r:embed="rId5"/>
          <a:srcRect t="143" b="-1"/>
          <a:stretch/>
        </p:blipFill>
        <p:spPr>
          <a:xfrm>
            <a:off x="1259632" y="4434817"/>
            <a:ext cx="2888947" cy="2164831"/>
          </a:xfrm>
          <a:prstGeom prst="rect">
            <a:avLst/>
          </a:prstGeom>
          <a:ln>
            <a:solidFill>
              <a:schemeClr val="tx1"/>
            </a:solidFill>
          </a:ln>
        </p:spPr>
      </p:pic>
      <p:pic>
        <p:nvPicPr>
          <p:cNvPr id="8" name="Picture 7" descr="A close up of a map&#10;&#10;Description automatically generated">
            <a:extLst>
              <a:ext uri="{FF2B5EF4-FFF2-40B4-BE49-F238E27FC236}">
                <a16:creationId xmlns:a16="http://schemas.microsoft.com/office/drawing/2014/main" id="{D2D57E24-FF4D-4120-ABAF-733D2D537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528" y="4417625"/>
            <a:ext cx="3131840" cy="2177492"/>
          </a:xfrm>
          <a:prstGeom prst="rect">
            <a:avLst/>
          </a:prstGeom>
          <a:ln>
            <a:solidFill>
              <a:schemeClr val="tx1"/>
            </a:solidFill>
          </a:ln>
        </p:spPr>
      </p:pic>
      <p:pic>
        <p:nvPicPr>
          <p:cNvPr id="9" name="Graphic 8" descr="Open book">
            <a:extLst>
              <a:ext uri="{FF2B5EF4-FFF2-40B4-BE49-F238E27FC236}">
                <a16:creationId xmlns:a16="http://schemas.microsoft.com/office/drawing/2014/main" id="{3F3B0C8C-F2BA-49B6-A586-664C697E4B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8884" y="5877272"/>
            <a:ext cx="914400" cy="914400"/>
          </a:xfrm>
          <a:prstGeom prst="rect">
            <a:avLst/>
          </a:prstGeom>
        </p:spPr>
      </p:pic>
    </p:spTree>
    <p:extLst>
      <p:ext uri="{BB962C8B-B14F-4D97-AF65-F5344CB8AC3E}">
        <p14:creationId xmlns:p14="http://schemas.microsoft.com/office/powerpoint/2010/main" val="378130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i="1" dirty="0">
                <a:latin typeface="Arial" panose="020B0604020202020204" pitchFamily="34" charset="0"/>
                <a:cs typeface="Arial" panose="020B0604020202020204" pitchFamily="34" charset="0"/>
              </a:rPr>
              <a:t>Jaws</a:t>
            </a:r>
            <a:r>
              <a:rPr lang="en-GB" sz="2800" b="1" dirty="0">
                <a:latin typeface="Arial" panose="020B0604020202020204" pitchFamily="34" charset="0"/>
                <a:cs typeface="Arial" panose="020B0604020202020204" pitchFamily="34" charset="0"/>
              </a:rPr>
              <a:t> by Peter Benchley</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4687788" cy="4927582"/>
          </a:xfrm>
        </p:spPr>
        <p:txBody>
          <a:bodyPr>
            <a:normAutofit fontScale="62500" lnSpcReduction="20000"/>
          </a:bodyPr>
          <a:lstStyle/>
          <a:p>
            <a:pPr marL="0" indent="0">
              <a:buNone/>
            </a:pPr>
            <a:r>
              <a:rPr lang="en-GB" i="1" dirty="0"/>
              <a:t>“In thirty-five feet of water, the great fish swam slowly, its tail waving just enough to maintain motion. It saw nothing, for the water was murky with motes of vegetation. The fish had been moving parallel to the shoreline. Now it turned, banking slightly, and followed the bottom gradually upward. The fish perceived more light in the water, but still it saw nothing.”</a:t>
            </a:r>
          </a:p>
          <a:p>
            <a:pPr marL="0" indent="0">
              <a:buNone/>
            </a:pPr>
            <a:endParaRPr lang="en-GB" i="1" dirty="0"/>
          </a:p>
          <a:p>
            <a:pPr marL="0" indent="0">
              <a:buNone/>
            </a:pPr>
            <a:r>
              <a:rPr lang="en-GB" dirty="0"/>
              <a:t>Read the whole passage </a:t>
            </a:r>
            <a:r>
              <a:rPr lang="en-GB" dirty="0">
                <a:hlinkClick r:id="rId2"/>
              </a:rPr>
              <a:t>here</a:t>
            </a:r>
            <a:r>
              <a:rPr lang="en-GB" dirty="0"/>
              <a:t>. It would be useful to print it out in order to annotate.</a:t>
            </a:r>
          </a:p>
          <a:p>
            <a:pPr marL="0" indent="0">
              <a:buNone/>
            </a:pPr>
            <a:endParaRPr lang="en-GB" dirty="0"/>
          </a:p>
          <a:p>
            <a:pPr marL="0" indent="0">
              <a:buNone/>
            </a:pPr>
            <a:r>
              <a:rPr lang="en-GB" b="1" dirty="0"/>
              <a:t>Make notes </a:t>
            </a:r>
            <a:r>
              <a:rPr lang="en-GB" dirty="0"/>
              <a:t>as you read to track your thoughts and reactions. Don’t try to analyse the text on the first read through – just read to </a:t>
            </a:r>
            <a:r>
              <a:rPr lang="en-GB" u="sng" dirty="0"/>
              <a:t>understand</a:t>
            </a:r>
            <a:r>
              <a:rPr lang="en-GB" dirty="0"/>
              <a:t> and </a:t>
            </a:r>
            <a:r>
              <a:rPr lang="en-GB" u="sng" dirty="0"/>
              <a:t>enjoy</a:t>
            </a:r>
            <a:r>
              <a:rPr lang="en-GB" dirty="0"/>
              <a:t>.</a:t>
            </a:r>
          </a:p>
          <a:p>
            <a:pPr marL="0" indent="0">
              <a:buNone/>
            </a:pPr>
            <a:endParaRPr lang="en-GB" dirty="0"/>
          </a:p>
        </p:txBody>
      </p:sp>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Picture 6">
            <a:extLst>
              <a:ext uri="{FF2B5EF4-FFF2-40B4-BE49-F238E27FC236}">
                <a16:creationId xmlns:a16="http://schemas.microsoft.com/office/drawing/2014/main" id="{74454942-CFB5-45ED-BBD1-CF0F46522E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78748" y="980728"/>
            <a:ext cx="1571435" cy="2664296"/>
          </a:xfrm>
          <a:prstGeom prst="rect">
            <a:avLst/>
          </a:prstGeom>
        </p:spPr>
      </p:pic>
      <p:pic>
        <p:nvPicPr>
          <p:cNvPr id="9" name="Picture 8">
            <a:extLst>
              <a:ext uri="{FF2B5EF4-FFF2-40B4-BE49-F238E27FC236}">
                <a16:creationId xmlns:a16="http://schemas.microsoft.com/office/drawing/2014/main" id="{394D3B7A-821D-4968-A558-35D43BC5AC77}"/>
              </a:ext>
            </a:extLst>
          </p:cNvPr>
          <p:cNvPicPr>
            <a:picLocks noChangeAspect="1"/>
          </p:cNvPicPr>
          <p:nvPr/>
        </p:nvPicPr>
        <p:blipFill>
          <a:blip r:embed="rId6"/>
          <a:stretch>
            <a:fillRect/>
          </a:stretch>
        </p:blipFill>
        <p:spPr>
          <a:xfrm>
            <a:off x="5156672" y="4005064"/>
            <a:ext cx="3727748" cy="2706178"/>
          </a:xfrm>
          <a:prstGeom prst="rect">
            <a:avLst/>
          </a:prstGeom>
          <a:ln>
            <a:solidFill>
              <a:schemeClr val="tx1"/>
            </a:solidFill>
          </a:ln>
        </p:spPr>
      </p:pic>
    </p:spTree>
    <p:extLst>
      <p:ext uri="{BB962C8B-B14F-4D97-AF65-F5344CB8AC3E}">
        <p14:creationId xmlns:p14="http://schemas.microsoft.com/office/powerpoint/2010/main" val="92034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Noticing the way the text is structured #1</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2890664" cy="2980928"/>
          </a:xfrm>
        </p:spPr>
        <p:txBody>
          <a:bodyPr>
            <a:normAutofit lnSpcReduction="10000"/>
          </a:bodyPr>
          <a:lstStyle/>
          <a:p>
            <a:pPr marL="0" indent="0">
              <a:buNone/>
            </a:pPr>
            <a:r>
              <a:rPr lang="en-GB" sz="1600" dirty="0">
                <a:latin typeface="Arial" panose="020B0604020202020204" pitchFamily="34" charset="0"/>
                <a:cs typeface="Arial" panose="020B0604020202020204" pitchFamily="34" charset="0"/>
              </a:rPr>
              <a:t>Peter Benchley has structured the passage very carefully, keeping it tightly controlled in a noticeable way.</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One way he keeps the text clear within a single paragraph is through the use of nouns (the fish/the boy) and pronouns (it/he) that clearly link to the same subject.</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4" name="Picture 3">
            <a:extLst>
              <a:ext uri="{FF2B5EF4-FFF2-40B4-BE49-F238E27FC236}">
                <a16:creationId xmlns:a16="http://schemas.microsoft.com/office/drawing/2014/main" id="{8987AE1E-1067-4704-BD9E-AF887E81F6F2}"/>
              </a:ext>
            </a:extLst>
          </p:cNvPr>
          <p:cNvPicPr>
            <a:picLocks noChangeAspect="1"/>
          </p:cNvPicPr>
          <p:nvPr/>
        </p:nvPicPr>
        <p:blipFill>
          <a:blip r:embed="rId3"/>
          <a:stretch>
            <a:fillRect/>
          </a:stretch>
        </p:blipFill>
        <p:spPr>
          <a:xfrm>
            <a:off x="3563888" y="1600201"/>
            <a:ext cx="4790909" cy="2976065"/>
          </a:xfrm>
          <a:prstGeom prst="rect">
            <a:avLst/>
          </a:prstGeom>
          <a:ln>
            <a:solidFill>
              <a:schemeClr val="tx1"/>
            </a:solidFill>
          </a:ln>
        </p:spPr>
      </p:pic>
      <p:sp>
        <p:nvSpPr>
          <p:cNvPr id="35" name="TextBox 34">
            <a:extLst>
              <a:ext uri="{FF2B5EF4-FFF2-40B4-BE49-F238E27FC236}">
                <a16:creationId xmlns:a16="http://schemas.microsoft.com/office/drawing/2014/main" id="{A99713AB-D5C3-4430-9CB0-E801375A8282}"/>
              </a:ext>
            </a:extLst>
          </p:cNvPr>
          <p:cNvSpPr txBox="1"/>
          <p:nvPr/>
        </p:nvSpPr>
        <p:spPr>
          <a:xfrm>
            <a:off x="457200" y="4602189"/>
            <a:ext cx="8229600" cy="203132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Questions:</a:t>
            </a:r>
          </a:p>
          <a:p>
            <a:pPr marL="342900" indent="-342900">
              <a:buFont typeface="+mj-lt"/>
              <a:buAutoNum type="arabicPeriod"/>
            </a:pPr>
            <a:r>
              <a:rPr lang="en-GB" dirty="0">
                <a:latin typeface="Arial" panose="020B0604020202020204" pitchFamily="34" charset="0"/>
                <a:cs typeface="Arial" panose="020B0604020202020204" pitchFamily="34" charset="0"/>
              </a:rPr>
              <a:t>What effect do you think the writer wanted to achieve by referring to the shark as ‘the fish’ and the character Alex Kintner as ‘the boy’?</a:t>
            </a:r>
          </a:p>
          <a:p>
            <a:pPr marL="342900" indent="-342900">
              <a:buFont typeface="+mj-lt"/>
              <a:buAutoNum type="arabicPeriod"/>
            </a:pPr>
            <a:r>
              <a:rPr lang="en-GB" dirty="0">
                <a:latin typeface="Arial" panose="020B0604020202020204" pitchFamily="34" charset="0"/>
                <a:cs typeface="Arial" panose="020B0604020202020204" pitchFamily="34" charset="0"/>
              </a:rPr>
              <a:t>Why does the writer choose to start most sentences with either a noun or a pronoun rather than trying to vary his sentence starters?</a:t>
            </a:r>
          </a:p>
          <a:p>
            <a:pPr marL="342900" indent="-342900">
              <a:buFont typeface="+mj-lt"/>
              <a:buAutoNum type="arabicPeriod"/>
            </a:pPr>
            <a:r>
              <a:rPr lang="en-GB" dirty="0">
                <a:latin typeface="Arial" panose="020B0604020202020204" pitchFamily="34" charset="0"/>
                <a:cs typeface="Arial" panose="020B0604020202020204" pitchFamily="34" charset="0"/>
              </a:rPr>
              <a:t>What differences do you notice between the first paragraph about the fish and the first paragraph about the boy?</a:t>
            </a:r>
          </a:p>
        </p:txBody>
      </p:sp>
    </p:spTree>
    <p:extLst>
      <p:ext uri="{BB962C8B-B14F-4D97-AF65-F5344CB8AC3E}">
        <p14:creationId xmlns:p14="http://schemas.microsoft.com/office/powerpoint/2010/main" val="231543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Noticing the way the text is structured #2</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3682752" cy="4421087"/>
          </a:xfrm>
        </p:spPr>
        <p:txBody>
          <a:bodyPr>
            <a:normAutofit/>
          </a:bodyPr>
          <a:lstStyle/>
          <a:p>
            <a:pPr marL="0" indent="0">
              <a:buNone/>
            </a:pPr>
            <a:r>
              <a:rPr lang="en-GB" sz="1600" dirty="0">
                <a:latin typeface="Arial" panose="020B0604020202020204" pitchFamily="34" charset="0"/>
                <a:cs typeface="Arial" panose="020B0604020202020204" pitchFamily="34" charset="0"/>
              </a:rPr>
              <a:t>Benchley makes the deliberate stylistic choice to alternate between description of the fish and the boy.</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Questions:</a:t>
            </a:r>
          </a:p>
          <a:p>
            <a:pPr>
              <a:buFont typeface="+mj-lt"/>
              <a:buAutoNum type="arabicPeriod"/>
            </a:pPr>
            <a:r>
              <a:rPr lang="en-GB" sz="1600" dirty="0">
                <a:latin typeface="Arial" panose="020B0604020202020204" pitchFamily="34" charset="0"/>
                <a:cs typeface="Arial" panose="020B0604020202020204" pitchFamily="34" charset="0"/>
              </a:rPr>
              <a:t>What do you notice about the way the focus changes as the passage goes on?</a:t>
            </a:r>
          </a:p>
          <a:p>
            <a:pPr>
              <a:buFont typeface="+mj-lt"/>
              <a:buAutoNum type="arabicPeriod"/>
            </a:pPr>
            <a:r>
              <a:rPr lang="en-GB" sz="1600" dirty="0">
                <a:latin typeface="Arial" panose="020B0604020202020204" pitchFamily="34" charset="0"/>
                <a:cs typeface="Arial" panose="020B0604020202020204" pitchFamily="34" charset="0"/>
              </a:rPr>
              <a:t>Where does the turning point come in the passage? What do you notice about this paragraph? </a:t>
            </a:r>
          </a:p>
          <a:p>
            <a:pPr>
              <a:buFont typeface="+mj-lt"/>
              <a:buAutoNum type="arabicPeriod"/>
            </a:pPr>
            <a:r>
              <a:rPr lang="en-GB" sz="1600" dirty="0">
                <a:latin typeface="Arial" panose="020B0604020202020204" pitchFamily="34" charset="0"/>
                <a:cs typeface="Arial" panose="020B0604020202020204" pitchFamily="34" charset="0"/>
              </a:rPr>
              <a:t>In Spielberg’s film version of this scene </a:t>
            </a:r>
            <a:r>
              <a:rPr lang="en-GB" sz="1600" dirty="0">
                <a:latin typeface="Arial" panose="020B0604020202020204" pitchFamily="34" charset="0"/>
                <a:cs typeface="Arial" panose="020B0604020202020204" pitchFamily="34" charset="0"/>
                <a:hlinkClick r:id="rId2"/>
              </a:rPr>
              <a:t>here</a:t>
            </a:r>
            <a:r>
              <a:rPr lang="en-GB" sz="1600" dirty="0">
                <a:latin typeface="Arial" panose="020B0604020202020204" pitchFamily="34" charset="0"/>
                <a:cs typeface="Arial" panose="020B0604020202020204" pitchFamily="34" charset="0"/>
              </a:rPr>
              <a:t>, what techniques does the director use to imitate the structure of this piece of writing?</a:t>
            </a:r>
          </a:p>
        </p:txBody>
      </p:sp>
      <p:pic>
        <p:nvPicPr>
          <p:cNvPr id="5" name="Picture 4">
            <a:extLst>
              <a:ext uri="{FF2B5EF4-FFF2-40B4-BE49-F238E27FC236}">
                <a16:creationId xmlns:a16="http://schemas.microsoft.com/office/drawing/2014/main" id="{DBFD2560-669F-47E1-8CD7-CB9D101C44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0" y="0"/>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HOME LEARNING RESOURCE</a:t>
            </a:r>
            <a:endParaRPr lang="en-GB" sz="1800" b="1" kern="0" dirty="0">
              <a:solidFill>
                <a:srgbClr val="FFFFFF"/>
              </a:solidFill>
              <a:effectLst/>
              <a:latin typeface="Arial"/>
              <a:ea typeface="Times New Roman"/>
            </a:endParaRPr>
          </a:p>
        </p:txBody>
      </p:sp>
      <p:pic>
        <p:nvPicPr>
          <p:cNvPr id="7" name="Content Placeholder 3" descr="Jaws Extract 1 - Leg - Microsoft Word">
            <a:extLst>
              <a:ext uri="{FF2B5EF4-FFF2-40B4-BE49-F238E27FC236}">
                <a16:creationId xmlns:a16="http://schemas.microsoft.com/office/drawing/2014/main" id="{E299E8F7-1A72-4B2C-B29A-68765E089C32}"/>
              </a:ext>
            </a:extLst>
          </p:cNvPr>
          <p:cNvPicPr>
            <a:picLocks noChangeAspect="1"/>
          </p:cNvPicPr>
          <p:nvPr/>
        </p:nvPicPr>
        <p:blipFill rotWithShape="1">
          <a:blip r:embed="rId4">
            <a:extLst>
              <a:ext uri="{28A0092B-C50C-407E-A947-70E740481C1C}">
                <a14:useLocalDpi xmlns:a14="http://schemas.microsoft.com/office/drawing/2010/main" val="0"/>
              </a:ext>
            </a:extLst>
          </a:blip>
          <a:srcRect l="8017" t="11020" r="53833" b="4215"/>
          <a:stretch/>
        </p:blipFill>
        <p:spPr>
          <a:xfrm>
            <a:off x="4572000" y="1600200"/>
            <a:ext cx="4115914" cy="4923341"/>
          </a:xfrm>
          <a:prstGeom prst="rect">
            <a:avLst/>
          </a:prstGeom>
          <a:ln>
            <a:solidFill>
              <a:schemeClr val="tx1"/>
            </a:solidFill>
          </a:ln>
        </p:spPr>
      </p:pic>
    </p:spTree>
    <p:extLst>
      <p:ext uri="{BB962C8B-B14F-4D97-AF65-F5344CB8AC3E}">
        <p14:creationId xmlns:p14="http://schemas.microsoft.com/office/powerpoint/2010/main" val="1838249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13" ma:contentTypeDescription="Create a new document." ma:contentTypeScope="" ma:versionID="3caaf2166371a793a172ea8c799027fb">
  <xsd:schema xmlns:xsd="http://www.w3.org/2001/XMLSchema" xmlns:xs="http://www.w3.org/2001/XMLSchema" xmlns:p="http://schemas.microsoft.com/office/2006/metadata/properties" xmlns:ns3="d6c9f295-6866-40ba-9ed9-513ce23f1344" xmlns:ns4="7877a85d-1b44-49b4-b533-86f3b630674e" targetNamespace="http://schemas.microsoft.com/office/2006/metadata/properties" ma:root="true" ma:fieldsID="7c3d81e407e357166810e67b2efa574b" ns3:_="" ns4:_="">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6A5E4-7C82-45BF-925C-2B390F2CE894}">
  <ds:schemaRefs>
    <ds:schemaRef ds:uri="http://purl.org/dc/elements/1.1/"/>
    <ds:schemaRef ds:uri="d6c9f295-6866-40ba-9ed9-513ce23f1344"/>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7877a85d-1b44-49b4-b533-86f3b630674e"/>
    <ds:schemaRef ds:uri="http://www.w3.org/XML/1998/namespace"/>
    <ds:schemaRef ds:uri="http://purl.org/dc/dcmitype/"/>
  </ds:schemaRefs>
</ds:datastoreItem>
</file>

<file path=customXml/itemProps2.xml><?xml version="1.0" encoding="utf-8"?>
<ds:datastoreItem xmlns:ds="http://schemas.openxmlformats.org/officeDocument/2006/customXml" ds:itemID="{B706715B-AC6A-4705-993E-C260161E5EEA}">
  <ds:schemaRefs>
    <ds:schemaRef ds:uri="http://schemas.microsoft.com/sharepoint/v3/contenttype/forms"/>
  </ds:schemaRefs>
</ds:datastoreItem>
</file>

<file path=customXml/itemProps3.xml><?xml version="1.0" encoding="utf-8"?>
<ds:datastoreItem xmlns:ds="http://schemas.openxmlformats.org/officeDocument/2006/customXml" ds:itemID="{B02500B2-5146-4844-AADC-08CD7D2A0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4837</TotalTime>
  <Words>4078</Words>
  <Application>Microsoft Office PowerPoint</Application>
  <PresentationFormat>On-screen Show (4:3)</PresentationFormat>
  <Paragraphs>330</Paragraphs>
  <Slides>32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Danger! Building tension and writing action sequences</vt:lpstr>
      <vt:lpstr>Using the home learning materials</vt:lpstr>
      <vt:lpstr>Learning stages</vt:lpstr>
      <vt:lpstr>The Impossible  </vt:lpstr>
      <vt:lpstr>Building your knowledge</vt:lpstr>
      <vt:lpstr>Building your vocabulary</vt:lpstr>
      <vt:lpstr>Jaws by Peter Benchley</vt:lpstr>
      <vt:lpstr>Noticing the way the text is structured #1</vt:lpstr>
      <vt:lpstr>Noticing the way the text is structured #2</vt:lpstr>
      <vt:lpstr>Noticing the way the text is structured #3</vt:lpstr>
      <vt:lpstr>Noticing the way the text is structured #4</vt:lpstr>
      <vt:lpstr>Mapping the text</vt:lpstr>
      <vt:lpstr>Writing challenge #1</vt:lpstr>
      <vt:lpstr>More Than This by Patrick Ness</vt:lpstr>
      <vt:lpstr>Noticing the way the writer has crafted sentences #1</vt:lpstr>
      <vt:lpstr>Noticing the way the writer has crafted sentences #2</vt:lpstr>
      <vt:lpstr>The imitation game</vt:lpstr>
      <vt:lpstr>Sentence imitation #2</vt:lpstr>
      <vt:lpstr>Using sentence structure to reflect meaning</vt:lpstr>
      <vt:lpstr>Explain</vt:lpstr>
      <vt:lpstr>Change</vt:lpstr>
      <vt:lpstr>Create: writing challenge #2</vt:lpstr>
      <vt:lpstr>Review and evaluate</vt:lpstr>
      <vt:lpstr>Edit and improve</vt:lpstr>
      <vt:lpstr>Polish and publish</vt:lpstr>
      <vt:lpstr>Creative application</vt:lpstr>
      <vt:lpstr>Printable resources</vt:lpstr>
      <vt:lpstr>Building knowledge of tsunamis</vt:lpstr>
      <vt:lpstr>PowerPoint Presentation</vt:lpstr>
      <vt:lpstr>Mapping out your writing</vt:lpstr>
      <vt:lpstr>PowerPoint Presentation</vt:lpstr>
      <vt:lpstr>HIAS English team</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cseihtsw</dc:creator>
  <cp:lastModifiedBy>Kenyon, Joanna</cp:lastModifiedBy>
  <cp:revision>11</cp:revision>
  <dcterms:created xsi:type="dcterms:W3CDTF">2018-12-07T10:51:09Z</dcterms:created>
  <dcterms:modified xsi:type="dcterms:W3CDTF">2020-03-30T18:15:21Z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