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259" r:id="rId4"/>
    <p:sldId id="260" r:id="rId5"/>
    <p:sldId id="261" r:id="rId6"/>
    <p:sldId id="262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7791" autoAdjust="0"/>
  </p:normalViewPr>
  <p:slideViewPr>
    <p:cSldViewPr snapToGrid="0">
      <p:cViewPr varScale="1">
        <p:scale>
          <a:sx n="71" d="100"/>
          <a:sy n="71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D881F-3CFB-4F4E-A96B-8C1EB0283BAD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7C88-FEB9-4674-ACF2-847A739BA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1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general-psychology2-fa1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indfulword.org/2012/mindful-sleep-insomni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orldsbestever.com/2009/01/19/black-panther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 tooltip="http://thecollaboratory.wikidot.com/general-psychology2-fa11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4" tooltip="https://creativecommons.org/licenses/by-sa/3.0/"/>
              </a:rPr>
              <a:t>CC BY-SA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F7C88-FEB9-4674-ACF2-847A739BA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5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 tooltip="http://www.themindfulword.org/2012/mindful-sleep-insomnia/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4" tooltip="https://creativecommons.org/licenses/by-sa/3.0/"/>
              </a:rPr>
              <a:t>CC BY-SA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F7C88-FEB9-4674-ACF2-847A739BA3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6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 tooltip="http://www.theworldsbestever.com/2009/01/19/black-panthers/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4" tooltip="https://creativecommons.org/licenses/by-sa/3.0/"/>
              </a:rPr>
              <a:t>CC BY-SA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F7C88-FEB9-4674-ACF2-847A739BA3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1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0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5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4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8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2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5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EE544-A1F4-4D50-B53B-4BDDB183FEB4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B504-5A13-4A90-A969-8F1580008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7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6178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unnel-silhouette-mysterious-89905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hecollaboratory.wikidot.com/general-psychology2-fa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mindfulword.org/2012/mindful-sleep-insomni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worldsbestever.com/2009/01/19/black-panth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t up city at night&#10;&#10;Description automatically generated">
            <a:extLst>
              <a:ext uri="{FF2B5EF4-FFF2-40B4-BE49-F238E27FC236}">
                <a16:creationId xmlns:a16="http://schemas.microsoft.com/office/drawing/2014/main" id="{7945BA6A-03AB-44F5-81D2-7701CED38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6427" y="174013"/>
            <a:ext cx="6431145" cy="64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FA1BA2F-76D3-4715-8C57-44601D8C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10"/>
            <a:ext cx="9144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building, dark&#10;&#10;Description automatically generated">
            <a:extLst>
              <a:ext uri="{FF2B5EF4-FFF2-40B4-BE49-F238E27FC236}">
                <a16:creationId xmlns:a16="http://schemas.microsoft.com/office/drawing/2014/main" id="{2D381B0D-136B-43EE-AA84-CDE86B78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person lying on a bed&#10;&#10;Description automatically generated">
            <a:extLst>
              <a:ext uri="{FF2B5EF4-FFF2-40B4-BE49-F238E27FC236}">
                <a16:creationId xmlns:a16="http://schemas.microsoft.com/office/drawing/2014/main" id="{AB5CC6C8-0914-489E-9A89-96138379A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9395" y="453413"/>
            <a:ext cx="5955737" cy="58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dark room&#10;&#10;Description automatically generated">
            <a:extLst>
              <a:ext uri="{FF2B5EF4-FFF2-40B4-BE49-F238E27FC236}">
                <a16:creationId xmlns:a16="http://schemas.microsoft.com/office/drawing/2014/main" id="{898EFAF5-B05A-4BDE-B74B-44D348EC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unset&#10;&#10;Description automatically generated">
            <a:extLst>
              <a:ext uri="{FF2B5EF4-FFF2-40B4-BE49-F238E27FC236}">
                <a16:creationId xmlns:a16="http://schemas.microsoft.com/office/drawing/2014/main" id="{F64DE099-D288-4098-8357-35D4037C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08" y="0"/>
            <a:ext cx="5547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F1102497-0EA7-4C85-A0F3-C1690AEB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2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9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 in the sky&#10;&#10;Description automatically generated">
            <a:extLst>
              <a:ext uri="{FF2B5EF4-FFF2-40B4-BE49-F238E27FC236}">
                <a16:creationId xmlns:a16="http://schemas.microsoft.com/office/drawing/2014/main" id="{232D6DC2-F447-44B7-B56D-2A02F452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06" y="0"/>
            <a:ext cx="4571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6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 looking at the camera&#10;&#10;Description automatically generated">
            <a:extLst>
              <a:ext uri="{FF2B5EF4-FFF2-40B4-BE49-F238E27FC236}">
                <a16:creationId xmlns:a16="http://schemas.microsoft.com/office/drawing/2014/main" id="{CF6FA299-D36E-486B-8135-6E073D81E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0750" y="423862"/>
            <a:ext cx="47625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33</Words>
  <Application>Microsoft Office PowerPoint</Application>
  <PresentationFormat>On-screen Show (4:3)</PresentationFormat>
  <Paragraphs>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Kenyon, Joanna</dc:creator>
  <cp:lastModifiedBy>Kenyon, Joanna</cp:lastModifiedBy>
  <cp:revision>10</cp:revision>
  <dcterms:created xsi:type="dcterms:W3CDTF">2019-09-02T15:21:08Z</dcterms:created>
  <dcterms:modified xsi:type="dcterms:W3CDTF">2019-09-02T20:43:16Z</dcterms:modified>
</cp:coreProperties>
</file>