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1"/>
  </p:notesMasterIdLst>
  <p:sldIdLst>
    <p:sldId id="257" r:id="rId2"/>
    <p:sldId id="263" r:id="rId3"/>
    <p:sldId id="259" r:id="rId4"/>
    <p:sldId id="260" r:id="rId5"/>
    <p:sldId id="261" r:id="rId6"/>
    <p:sldId id="262" r:id="rId7"/>
    <p:sldId id="264" r:id="rId8"/>
    <p:sldId id="265" r:id="rId9"/>
    <p:sldId id="258" r:id="rId10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0000" autoAdjust="0"/>
    <p:restoredTop sz="87791" autoAdjust="0"/>
  </p:normalViewPr>
  <p:slideViewPr>
    <p:cSldViewPr snapToGrid="0">
      <p:cViewPr varScale="1">
        <p:scale>
          <a:sx n="71" d="100"/>
          <a:sy n="71" d="100"/>
        </p:scale>
        <p:origin x="972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26D881F-3CFB-4F4E-A96B-8C1EB0283BAD}" type="datetimeFigureOut">
              <a:rPr lang="en-GB" smtClean="0"/>
              <a:t>02/09/2019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59F7C88-FEB9-4674-ACF2-847A739BA36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9761716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thecollaboratory.wikidot.com/general-psychology2-fa11" TargetMode="External"/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Relationship Id="rId4" Type="http://schemas.openxmlformats.org/officeDocument/2006/relationships/hyperlink" Target="https://creativecommons.org/licenses/by-sa/3.0/" TargetMode="External"/></Relationships>
</file>

<file path=ppt/notesSlides/_rels/notesSlide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themindfulword.org/2012/mindful-sleep-insomnia/" TargetMode="External"/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Relationship Id="rId4" Type="http://schemas.openxmlformats.org/officeDocument/2006/relationships/hyperlink" Target="https://creativecommons.org/licenses/by-sa/3.0/" TargetMode="External"/></Relationships>
</file>

<file path=ppt/notesSlides/_rels/notesSlide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theworldsbestever.com/2009/01/19/black-panthers/" TargetMode="External"/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Relationship Id="rId4" Type="http://schemas.openxmlformats.org/officeDocument/2006/relationships/hyperlink" Target="https://creativecommons.org/licenses/by-sa/3.0/" TargetMode="Externa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200" dirty="0">
                <a:hlinkClick r:id="rId3" tooltip="http://thecollaboratory.wikidot.com/general-psychology2-fa11"/>
              </a:rPr>
              <a:t>This Photo</a:t>
            </a:r>
            <a:r>
              <a:rPr lang="en-GB" sz="1200" dirty="0"/>
              <a:t> by Unknown Author is licensed under </a:t>
            </a:r>
            <a:r>
              <a:rPr lang="en-GB" sz="1200" dirty="0">
                <a:hlinkClick r:id="rId4" tooltip="https://creativecommons.org/licenses/by-sa/3.0/"/>
              </a:rPr>
              <a:t>CC BY-SA</a:t>
            </a:r>
            <a:endParaRPr lang="en-GB" sz="1200" dirty="0"/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59F7C88-FEB9-4674-ACF2-847A739BA362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8375503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200" dirty="0">
                <a:hlinkClick r:id="rId3" tooltip="http://www.themindfulword.org/2012/mindful-sleep-insomnia/"/>
              </a:rPr>
              <a:t>This Photo</a:t>
            </a:r>
            <a:r>
              <a:rPr lang="en-GB" sz="1200" dirty="0"/>
              <a:t> by Unknown Author is licensed under </a:t>
            </a:r>
            <a:r>
              <a:rPr lang="en-GB" sz="1200" dirty="0">
                <a:hlinkClick r:id="rId4" tooltip="https://creativecommons.org/licenses/by-sa/3.0/"/>
              </a:rPr>
              <a:t>CC BY-SA</a:t>
            </a:r>
            <a:endParaRPr lang="en-GB" sz="1200" dirty="0"/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59F7C88-FEB9-4674-ACF2-847A739BA362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1866906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200" dirty="0">
                <a:hlinkClick r:id="rId3" tooltip="http://www.theworldsbestever.com/2009/01/19/black-panthers/"/>
              </a:rPr>
              <a:t>This Photo</a:t>
            </a:r>
            <a:r>
              <a:rPr lang="en-GB" sz="1200" dirty="0"/>
              <a:t> by Unknown Author is licensed under </a:t>
            </a:r>
            <a:r>
              <a:rPr lang="en-GB" sz="1200" dirty="0">
                <a:hlinkClick r:id="rId4" tooltip="https://creativecommons.org/licenses/by-sa/3.0/"/>
              </a:rPr>
              <a:t>CC BY-SA</a:t>
            </a:r>
            <a:endParaRPr lang="en-GB" sz="1200" dirty="0"/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59F7C88-FEB9-4674-ACF2-847A739BA362}" type="slidenum">
              <a:rPr lang="en-GB" smtClean="0"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4146668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6EE544-A1F4-4D50-B53B-4BDDB183FEB4}" type="datetimeFigureOut">
              <a:rPr lang="en-GB" smtClean="0"/>
              <a:t>02/09/2019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1CB504-5A13-4A90-A969-8F1580008B3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812143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6EE544-A1F4-4D50-B53B-4BDDB183FEB4}" type="datetimeFigureOut">
              <a:rPr lang="en-GB" smtClean="0"/>
              <a:t>02/09/2019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1CB504-5A13-4A90-A969-8F1580008B3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945869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6EE544-A1F4-4D50-B53B-4BDDB183FEB4}" type="datetimeFigureOut">
              <a:rPr lang="en-GB" smtClean="0"/>
              <a:t>02/09/2019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1CB504-5A13-4A90-A969-8F1580008B3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862048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6EE544-A1F4-4D50-B53B-4BDDB183FEB4}" type="datetimeFigureOut">
              <a:rPr lang="en-GB" smtClean="0"/>
              <a:t>02/09/2019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1CB504-5A13-4A90-A969-8F1580008B3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478597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6EE544-A1F4-4D50-B53B-4BDDB183FEB4}" type="datetimeFigureOut">
              <a:rPr lang="en-GB" smtClean="0"/>
              <a:t>02/09/2019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1CB504-5A13-4A90-A969-8F1580008B3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194888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6EE544-A1F4-4D50-B53B-4BDDB183FEB4}" type="datetimeFigureOut">
              <a:rPr lang="en-GB" smtClean="0"/>
              <a:t>02/09/2019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1CB504-5A13-4A90-A969-8F1580008B3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830074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6EE544-A1F4-4D50-B53B-4BDDB183FEB4}" type="datetimeFigureOut">
              <a:rPr lang="en-GB" smtClean="0"/>
              <a:t>02/09/2019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1CB504-5A13-4A90-A969-8F1580008B3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421489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6EE544-A1F4-4D50-B53B-4BDDB183FEB4}" type="datetimeFigureOut">
              <a:rPr lang="en-GB" smtClean="0"/>
              <a:t>02/09/2019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1CB504-5A13-4A90-A969-8F1580008B3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505850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6EE544-A1F4-4D50-B53B-4BDDB183FEB4}" type="datetimeFigureOut">
              <a:rPr lang="en-GB" smtClean="0"/>
              <a:t>02/09/2019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1CB504-5A13-4A90-A969-8F1580008B3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883275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6EE544-A1F4-4D50-B53B-4BDDB183FEB4}" type="datetimeFigureOut">
              <a:rPr lang="en-GB" smtClean="0"/>
              <a:t>02/09/2019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1CB504-5A13-4A90-A969-8F1580008B3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562555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6EE544-A1F4-4D50-B53B-4BDDB183FEB4}" type="datetimeFigureOut">
              <a:rPr lang="en-GB" smtClean="0"/>
              <a:t>02/09/2019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1CB504-5A13-4A90-A969-8F1580008B3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237549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16EE544-A1F4-4D50-B53B-4BDDB183FEB4}" type="datetimeFigureOut">
              <a:rPr lang="en-GB" smtClean="0"/>
              <a:t>02/09/2019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51CB504-5A13-4A90-A969-8F1580008B3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370750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pxhere.com/en/photo/1161783" TargetMode="External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pixabay.com/en/tunnel-silhouette-mysterious-899053/" TargetMode="External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hyperlink" Target="http://thecollaboratory.wikidot.com/general-psychology2-fa11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hyperlink" Target="http://www.themindfulword.org/2012/mindful-sleep-insomnia/" TargetMode="Externa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4" Type="http://schemas.openxmlformats.org/officeDocument/2006/relationships/hyperlink" Target="http://www.theworldsbestever.com/2009/01/19/black-panthers/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lit up city at night&#10;&#10;Description automatically generated">
            <a:extLst>
              <a:ext uri="{FF2B5EF4-FFF2-40B4-BE49-F238E27FC236}">
                <a16:creationId xmlns:a16="http://schemas.microsoft.com/office/drawing/2014/main" id="{7945BA6A-03AB-44F5-81D2-7701CED382F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1356427" y="174013"/>
            <a:ext cx="6431145" cy="64311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461826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silhouette&#10;&#10;Description automatically generated">
            <a:extLst>
              <a:ext uri="{FF2B5EF4-FFF2-40B4-BE49-F238E27FC236}">
                <a16:creationId xmlns:a16="http://schemas.microsoft.com/office/drawing/2014/main" id="{8FA1BA2F-76D3-4715-8C57-44601D8C6CA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97410"/>
            <a:ext cx="9144000" cy="61055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274270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wall, building, dark&#10;&#10;Description automatically generated">
            <a:extLst>
              <a:ext uri="{FF2B5EF4-FFF2-40B4-BE49-F238E27FC236}">
                <a16:creationId xmlns:a16="http://schemas.microsoft.com/office/drawing/2014/main" id="{2D381B0D-136B-43EE-AA84-CDE86B789D4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0" y="381000"/>
            <a:ext cx="9144000" cy="609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442668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young person lying on a bed&#10;&#10;Description automatically generated">
            <a:extLst>
              <a:ext uri="{FF2B5EF4-FFF2-40B4-BE49-F238E27FC236}">
                <a16:creationId xmlns:a16="http://schemas.microsoft.com/office/drawing/2014/main" id="{AB5CC6C8-0914-489E-9A89-96138379A12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4"/>
              </a:ext>
            </a:extLst>
          </a:blip>
          <a:stretch>
            <a:fillRect/>
          </a:stretch>
        </p:blipFill>
        <p:spPr>
          <a:xfrm>
            <a:off x="1529395" y="453413"/>
            <a:ext cx="5955737" cy="58245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749402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erson sitting in a dark room&#10;&#10;Description automatically generated">
            <a:extLst>
              <a:ext uri="{FF2B5EF4-FFF2-40B4-BE49-F238E27FC236}">
                <a16:creationId xmlns:a16="http://schemas.microsoft.com/office/drawing/2014/main" id="{898EFAF5-B05A-4BDE-B74B-44D348EC4F6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4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783335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close up of a sunset&#10;&#10;Description automatically generated">
            <a:extLst>
              <a:ext uri="{FF2B5EF4-FFF2-40B4-BE49-F238E27FC236}">
                <a16:creationId xmlns:a16="http://schemas.microsoft.com/office/drawing/2014/main" id="{F64DE099-D288-4098-8357-35D4037C12B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8208" y="0"/>
            <a:ext cx="554758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387697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group of fireworks in the sky&#10;&#10;Description automatically generated">
            <a:extLst>
              <a:ext uri="{FF2B5EF4-FFF2-40B4-BE49-F238E27FC236}">
                <a16:creationId xmlns:a16="http://schemas.microsoft.com/office/drawing/2014/main" id="{F1102497-0EA7-4C85-A0F3-C1690AEBAF8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05727"/>
            <a:ext cx="9144000" cy="609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229524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louds in the sky&#10;&#10;Description automatically generated">
            <a:extLst>
              <a:ext uri="{FF2B5EF4-FFF2-40B4-BE49-F238E27FC236}">
                <a16:creationId xmlns:a16="http://schemas.microsoft.com/office/drawing/2014/main" id="{232D6DC2-F447-44B7-B56D-2A02F452454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206" y="0"/>
            <a:ext cx="457158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796468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close up of a cat looking at the camera&#10;&#10;Description automatically generated">
            <a:extLst>
              <a:ext uri="{FF2B5EF4-FFF2-40B4-BE49-F238E27FC236}">
                <a16:creationId xmlns:a16="http://schemas.microsoft.com/office/drawing/2014/main" id="{CF6FA299-D36E-486B-8135-6E073D81ECA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4"/>
              </a:ext>
            </a:extLst>
          </a:blip>
          <a:stretch>
            <a:fillRect/>
          </a:stretch>
        </p:blipFill>
        <p:spPr>
          <a:xfrm>
            <a:off x="2190750" y="423862"/>
            <a:ext cx="4762500" cy="6010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977908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108</TotalTime>
  <Words>33</Words>
  <Application>Microsoft Office PowerPoint</Application>
  <PresentationFormat>On-screen Show (4:3)</PresentationFormat>
  <Paragraphs>6</Paragraphs>
  <Slides>9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3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Kenyon, Joanna</dc:creator>
  <cp:lastModifiedBy>Kenyon, Joanna</cp:lastModifiedBy>
  <cp:revision>10</cp:revision>
  <dcterms:created xsi:type="dcterms:W3CDTF">2019-09-02T15:21:08Z</dcterms:created>
  <dcterms:modified xsi:type="dcterms:W3CDTF">2019-09-02T20:43:16Z</dcterms:modified>
</cp:coreProperties>
</file>