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54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mans, Owen" userId="b3a9e67d-9b4b-4763-a43b-602c4947405d" providerId="ADAL" clId="{CBC21FC2-B343-4121-8264-1E00241BB49F}"/>
    <pc:docChg chg="modSld">
      <pc:chgData name="Tromans, Owen" userId="b3a9e67d-9b4b-4763-a43b-602c4947405d" providerId="ADAL" clId="{CBC21FC2-B343-4121-8264-1E00241BB49F}" dt="2022-01-31T10:49:21.263" v="2" actId="20577"/>
      <pc:docMkLst>
        <pc:docMk/>
      </pc:docMkLst>
      <pc:sldChg chg="modSp mod">
        <pc:chgData name="Tromans, Owen" userId="b3a9e67d-9b4b-4763-a43b-602c4947405d" providerId="ADAL" clId="{CBC21FC2-B343-4121-8264-1E00241BB49F}" dt="2022-01-31T10:49:21.263" v="2" actId="20577"/>
        <pc:sldMkLst>
          <pc:docMk/>
          <pc:sldMk cId="294460536" sldId="1542"/>
        </pc:sldMkLst>
        <pc:spChg chg="mod">
          <ac:chgData name="Tromans, Owen" userId="b3a9e67d-9b4b-4763-a43b-602c4947405d" providerId="ADAL" clId="{CBC21FC2-B343-4121-8264-1E00241BB49F}" dt="2022-01-31T10:49:21.263" v="2" actId="20577"/>
          <ac:spMkLst>
            <pc:docMk/>
            <pc:sldMk cId="294460536" sldId="1542"/>
            <ac:spMk id="7" creationId="{8236B632-C93A-4183-AF35-7379847FEA4A}"/>
          </ac:spMkLst>
        </pc:spChg>
      </pc:sldChg>
    </pc:docChg>
  </pc:docChgLst>
  <pc:docChgLst>
    <pc:chgData name="Tromans, Owen" userId="b3a9e67d-9b4b-4763-a43b-602c4947405d" providerId="ADAL" clId="{1BD94503-D0C9-4229-BBE0-D1E2A6B1EDBE}"/>
    <pc:docChg chg="modSld">
      <pc:chgData name="Tromans, Owen" userId="b3a9e67d-9b4b-4763-a43b-602c4947405d" providerId="ADAL" clId="{1BD94503-D0C9-4229-BBE0-D1E2A6B1EDBE}" dt="2021-11-15T08:11:12.991" v="0" actId="1076"/>
      <pc:docMkLst>
        <pc:docMk/>
      </pc:docMkLst>
      <pc:sldChg chg="modSp mod">
        <pc:chgData name="Tromans, Owen" userId="b3a9e67d-9b4b-4763-a43b-602c4947405d" providerId="ADAL" clId="{1BD94503-D0C9-4229-BBE0-D1E2A6B1EDBE}" dt="2021-11-15T08:11:12.991" v="0" actId="1076"/>
        <pc:sldMkLst>
          <pc:docMk/>
          <pc:sldMk cId="294460536" sldId="1542"/>
        </pc:sldMkLst>
        <pc:spChg chg="mod">
          <ac:chgData name="Tromans, Owen" userId="b3a9e67d-9b4b-4763-a43b-602c4947405d" providerId="ADAL" clId="{1BD94503-D0C9-4229-BBE0-D1E2A6B1EDBE}" dt="2021-11-15T08:11:12.991" v="0" actId="1076"/>
          <ac:spMkLst>
            <pc:docMk/>
            <pc:sldMk cId="294460536" sldId="1542"/>
            <ac:spMk id="11" creationId="{A339694F-4589-4EE5-B43C-0F78E41E87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A0C39-EB37-4A7C-B60D-1044C10B24F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D3AB-1017-4504-B795-B7C9DE868D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65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A51944DC-68D3-4194-A988-BC5A293CBD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  <a:ln/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C032066C-71C2-406F-91F4-A2FCD48B0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3423AE67-8266-4CDF-B146-6D91606735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7482" indent="-28749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9972" indent="-2299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9961" indent="-2299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9950" indent="-229994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29939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89928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49917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09906" indent="-22999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07EBD-DF3D-49E0-87CF-50EC4A86516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0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75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7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1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9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1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4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82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4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03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8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F583-8ADB-4270-BC90-0C913B04608E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1C27-61BC-4747-8735-27F99168B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EB1652-A848-4798-9C1D-1899BBA95467}"/>
              </a:ext>
            </a:extLst>
          </p:cNvPr>
          <p:cNvSpPr txBox="1"/>
          <p:nvPr/>
        </p:nvSpPr>
        <p:spPr>
          <a:xfrm>
            <a:off x="3442226" y="1843667"/>
            <a:ext cx="1631170" cy="1755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1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1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51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the text potential</a:t>
            </a: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351" b="1" dirty="0">
              <a:solidFill>
                <a:srgbClr val="0070C0"/>
              </a:solidFill>
              <a:latin typeface="Arial"/>
            </a:endParaRP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351" b="1" dirty="0">
              <a:solidFill>
                <a:srgbClr val="0070C0"/>
              </a:solidFill>
              <a:latin typeface="Arial"/>
            </a:endParaRP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1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51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36B632-C93A-4183-AF35-7379847FEA4A}"/>
              </a:ext>
            </a:extLst>
          </p:cNvPr>
          <p:cNvSpPr txBox="1"/>
          <p:nvPr/>
        </p:nvSpPr>
        <p:spPr>
          <a:xfrm>
            <a:off x="55658" y="3684931"/>
            <a:ext cx="3270638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Vocabulary 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Tier </a:t>
            </a:r>
            <a:r>
              <a:rPr lang="en-GB" sz="900" b="1" u="sng">
                <a:solidFill>
                  <a:prstClr val="black"/>
                </a:solidFill>
                <a:latin typeface="Arial"/>
                <a:cs typeface="Arial" panose="020B0604020202020204" pitchFamily="34" charset="0"/>
              </a:rPr>
              <a:t>3</a:t>
            </a: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Tier 2</a:t>
            </a:r>
            <a:endParaRPr kumimoji="0" lang="en-GB" sz="900" b="1" i="1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6C3F511-82CE-4316-8EEB-A8E4BC0EA53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659" y="114083"/>
            <a:ext cx="1969279" cy="8956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GB" sz="900" b="1" u="sng" dirty="0"/>
              <a:t>Audience, purpose and form</a:t>
            </a:r>
          </a:p>
          <a:p>
            <a:pPr marL="0" indent="0">
              <a:buNone/>
              <a:defRPr/>
            </a:pPr>
            <a:endParaRPr lang="en-GB" sz="900" b="1" u="sng" dirty="0"/>
          </a:p>
          <a:p>
            <a:pPr marL="0" indent="0">
              <a:buNone/>
              <a:defRPr/>
            </a:pPr>
            <a:endParaRPr lang="en-GB" sz="900" b="1" u="sng" dirty="0"/>
          </a:p>
          <a:p>
            <a:pPr marL="0" indent="0">
              <a:buNone/>
              <a:defRPr/>
            </a:pPr>
            <a:endParaRPr lang="en-GB" sz="900" b="1" u="sng" dirty="0"/>
          </a:p>
          <a:p>
            <a:pPr marL="0" indent="0">
              <a:buNone/>
              <a:defRPr/>
            </a:pPr>
            <a:endParaRPr lang="en-GB" sz="900" b="1" u="sng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A339694F-4589-4EE5-B43C-0F78E41E870A}"/>
              </a:ext>
            </a:extLst>
          </p:cNvPr>
          <p:cNvSpPr txBox="1">
            <a:spLocks/>
          </p:cNvSpPr>
          <p:nvPr/>
        </p:nvSpPr>
        <p:spPr bwMode="auto">
          <a:xfrm>
            <a:off x="7002454" y="132561"/>
            <a:ext cx="2085887" cy="15604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Themes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3DF6F453-494C-4C85-A81D-F3163D154574}"/>
              </a:ext>
            </a:extLst>
          </p:cNvPr>
          <p:cNvSpPr txBox="1">
            <a:spLocks/>
          </p:cNvSpPr>
          <p:nvPr/>
        </p:nvSpPr>
        <p:spPr bwMode="auto">
          <a:xfrm>
            <a:off x="5185374" y="1769841"/>
            <a:ext cx="3902967" cy="18651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Narrative/ non-fiction/ poetic features and conventions </a:t>
            </a:r>
            <a:r>
              <a:rPr kumimoji="0" lang="en-GB" sz="9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eg</a:t>
            </a: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structure, language for effect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F14D2BE0-CCFA-495F-ACB9-08AA38778F9E}"/>
              </a:ext>
            </a:extLst>
          </p:cNvPr>
          <p:cNvSpPr txBox="1">
            <a:spLocks/>
          </p:cNvSpPr>
          <p:nvPr/>
        </p:nvSpPr>
        <p:spPr bwMode="auto">
          <a:xfrm>
            <a:off x="3420599" y="3706972"/>
            <a:ext cx="5654141" cy="958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Historical, social and cultural context - what knowledge do pupils require to access the text?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793B978F-F740-4EEA-877A-346D9F0F0568}"/>
              </a:ext>
            </a:extLst>
          </p:cNvPr>
          <p:cNvSpPr txBox="1">
            <a:spLocks/>
          </p:cNvSpPr>
          <p:nvPr/>
        </p:nvSpPr>
        <p:spPr bwMode="auto">
          <a:xfrm>
            <a:off x="55659" y="2204791"/>
            <a:ext cx="3270637" cy="13942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Opportunities to make links to other texts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B4E6E830-2278-4BFA-B168-DE8D26CB86A8}"/>
              </a:ext>
            </a:extLst>
          </p:cNvPr>
          <p:cNvSpPr txBox="1">
            <a:spLocks/>
          </p:cNvSpPr>
          <p:nvPr/>
        </p:nvSpPr>
        <p:spPr bwMode="auto">
          <a:xfrm>
            <a:off x="2088548" y="137408"/>
            <a:ext cx="2393343" cy="15604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Summary - what is the text about? 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CBF26136-D59A-49B0-8CC4-EFF02D71CAFE}"/>
              </a:ext>
            </a:extLst>
          </p:cNvPr>
          <p:cNvSpPr txBox="1">
            <a:spLocks/>
          </p:cNvSpPr>
          <p:nvPr/>
        </p:nvSpPr>
        <p:spPr bwMode="auto">
          <a:xfrm>
            <a:off x="4545501" y="137409"/>
            <a:ext cx="2393343" cy="15604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Character and setting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32201-CEBB-4A55-826D-550DED26B0ED}"/>
              </a:ext>
            </a:extLst>
          </p:cNvPr>
          <p:cNvSpPr txBox="1"/>
          <p:nvPr/>
        </p:nvSpPr>
        <p:spPr>
          <a:xfrm>
            <a:off x="5979356" y="4701096"/>
            <a:ext cx="3108986" cy="2005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NC statements 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(either modelled in text or relevant to written outcomes</a:t>
            </a:r>
            <a:r>
              <a:rPr kumimoji="0" lang="en-GB" sz="73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73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F6F0B2E8-2641-4247-8884-E689A58C49B3}"/>
              </a:ext>
            </a:extLst>
          </p:cNvPr>
          <p:cNvSpPr txBox="1">
            <a:spLocks/>
          </p:cNvSpPr>
          <p:nvPr/>
        </p:nvSpPr>
        <p:spPr bwMode="auto">
          <a:xfrm>
            <a:off x="55658" y="5017203"/>
            <a:ext cx="3270638" cy="17216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am I inspired to do?  What is the potential learning</a:t>
            </a: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68578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6E73BAB3-C7C6-4E5E-8D04-569259304ABD}"/>
              </a:ext>
            </a:extLst>
          </p:cNvPr>
          <p:cNvSpPr txBox="1">
            <a:spLocks/>
          </p:cNvSpPr>
          <p:nvPr/>
        </p:nvSpPr>
        <p:spPr bwMode="auto">
          <a:xfrm>
            <a:off x="55659" y="1093093"/>
            <a:ext cx="1969279" cy="958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257175" indent="-25717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dk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Impact on the Reader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88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78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C91932-AB68-4FAF-AF77-090E5020BD56}"/>
              </a:ext>
            </a:extLst>
          </p:cNvPr>
          <p:cNvSpPr txBox="1"/>
          <p:nvPr/>
        </p:nvSpPr>
        <p:spPr>
          <a:xfrm>
            <a:off x="3420599" y="4707568"/>
            <a:ext cx="2464454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Visual elements (where applicable)</a:t>
            </a: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  <a:p>
            <a:pPr marL="171446" marR="0" lvl="0" indent="-171446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Tromans, Owen</dc:creator>
  <cp:lastModifiedBy>Tromans, Owen</cp:lastModifiedBy>
  <cp:revision>1</cp:revision>
  <dcterms:created xsi:type="dcterms:W3CDTF">2021-11-15T08:10:26Z</dcterms:created>
  <dcterms:modified xsi:type="dcterms:W3CDTF">2022-01-31T10:49:27Z</dcterms:modified>
</cp:coreProperties>
</file>